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8" r:id="rId20"/>
    <p:sldId id="274" r:id="rId21"/>
    <p:sldId id="275" r:id="rId22"/>
    <p:sldId id="276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3232"/>
    <a:srgbClr val="3D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24965E-83E4-4BA4-86B9-57E9F3466B75}" v="2660" dt="2021-04-20T15:22:55.9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94660"/>
  </p:normalViewPr>
  <p:slideViewPr>
    <p:cSldViewPr snapToGrid="0">
      <p:cViewPr>
        <p:scale>
          <a:sx n="125" d="100"/>
          <a:sy n="125" d="100"/>
        </p:scale>
        <p:origin x="57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el Avshalom" userId="ad20b999a1aae67d" providerId="LiveId" clId="{7F24965E-83E4-4BA4-86B9-57E9F3466B75}"/>
    <pc:docChg chg="undo redo custSel addSld delSld modSld sldOrd">
      <pc:chgData name="Ariel Avshalom" userId="ad20b999a1aae67d" providerId="LiveId" clId="{7F24965E-83E4-4BA4-86B9-57E9F3466B75}" dt="2021-04-20T15:22:55.961" v="6763" actId="1076"/>
      <pc:docMkLst>
        <pc:docMk/>
      </pc:docMkLst>
      <pc:sldChg chg="addSp delSp modSp new mod setBg modAnim">
        <pc:chgData name="Ariel Avshalom" userId="ad20b999a1aae67d" providerId="LiveId" clId="{7F24965E-83E4-4BA4-86B9-57E9F3466B75}" dt="2021-04-16T14:23:59.063" v="2037"/>
        <pc:sldMkLst>
          <pc:docMk/>
          <pc:sldMk cId="3576380133" sldId="267"/>
        </pc:sldMkLst>
        <pc:spChg chg="mod">
          <ac:chgData name="Ariel Avshalom" userId="ad20b999a1aae67d" providerId="LiveId" clId="{7F24965E-83E4-4BA4-86B9-57E9F3466B75}" dt="2021-04-16T13:56:54.724" v="413" actId="26606"/>
          <ac:spMkLst>
            <pc:docMk/>
            <pc:sldMk cId="3576380133" sldId="267"/>
            <ac:spMk id="2" creationId="{E4D3F055-4464-49EE-ABD4-0D7A7B4EB0F0}"/>
          </ac:spMkLst>
        </pc:spChg>
        <pc:spChg chg="add del mod">
          <ac:chgData name="Ariel Avshalom" userId="ad20b999a1aae67d" providerId="LiveId" clId="{7F24965E-83E4-4BA4-86B9-57E9F3466B75}" dt="2021-04-16T13:56:54.724" v="413" actId="26606"/>
          <ac:spMkLst>
            <pc:docMk/>
            <pc:sldMk cId="3576380133" sldId="267"/>
            <ac:spMk id="3" creationId="{161038D1-BD57-4B4A-8884-BF3619D64C60}"/>
          </ac:spMkLst>
        </pc:spChg>
        <pc:spChg chg="add del">
          <ac:chgData name="Ariel Avshalom" userId="ad20b999a1aae67d" providerId="LiveId" clId="{7F24965E-83E4-4BA4-86B9-57E9F3466B75}" dt="2021-04-16T13:56:49.918" v="410" actId="26606"/>
          <ac:spMkLst>
            <pc:docMk/>
            <pc:sldMk cId="3576380133" sldId="267"/>
            <ac:spMk id="10" creationId="{01D3B63D-97A2-43B6-B140-7FADB9C541CE}"/>
          </ac:spMkLst>
        </pc:spChg>
        <pc:spChg chg="add del">
          <ac:chgData name="Ariel Avshalom" userId="ad20b999a1aae67d" providerId="LiveId" clId="{7F24965E-83E4-4BA4-86B9-57E9F3466B75}" dt="2021-04-16T13:56:49.918" v="410" actId="26606"/>
          <ac:spMkLst>
            <pc:docMk/>
            <pc:sldMk cId="3576380133" sldId="267"/>
            <ac:spMk id="11" creationId="{161038D1-BD57-4B4A-8884-BF3619D64C60}"/>
          </ac:spMkLst>
        </pc:spChg>
        <pc:spChg chg="add del">
          <ac:chgData name="Ariel Avshalom" userId="ad20b999a1aae67d" providerId="LiveId" clId="{7F24965E-83E4-4BA4-86B9-57E9F3466B75}" dt="2021-04-16T13:56:49.918" v="410" actId="26606"/>
          <ac:spMkLst>
            <pc:docMk/>
            <pc:sldMk cId="3576380133" sldId="267"/>
            <ac:spMk id="12" creationId="{899AB3E9-A7F5-451B-8FC3-9BBE53056F35}"/>
          </ac:spMkLst>
        </pc:spChg>
        <pc:spChg chg="add del">
          <ac:chgData name="Ariel Avshalom" userId="ad20b999a1aae67d" providerId="LiveId" clId="{7F24965E-83E4-4BA4-86B9-57E9F3466B75}" dt="2021-04-16T13:56:54.719" v="412" actId="26606"/>
          <ac:spMkLst>
            <pc:docMk/>
            <pc:sldMk cId="3576380133" sldId="267"/>
            <ac:spMk id="14" creationId="{97D0825D-5142-4F4A-A141-3CCD5E99CB4F}"/>
          </ac:spMkLst>
        </pc:spChg>
        <pc:spChg chg="add del">
          <ac:chgData name="Ariel Avshalom" userId="ad20b999a1aae67d" providerId="LiveId" clId="{7F24965E-83E4-4BA4-86B9-57E9F3466B75}" dt="2021-04-16T13:56:54.719" v="412" actId="26606"/>
          <ac:spMkLst>
            <pc:docMk/>
            <pc:sldMk cId="3576380133" sldId="267"/>
            <ac:spMk id="15" creationId="{2A3E2477-CB24-4FE6-B9C0-F9800FF83EF6}"/>
          </ac:spMkLst>
        </pc:spChg>
        <pc:spChg chg="add del">
          <ac:chgData name="Ariel Avshalom" userId="ad20b999a1aae67d" providerId="LiveId" clId="{7F24965E-83E4-4BA4-86B9-57E9F3466B75}" dt="2021-04-16T13:56:54.719" v="412" actId="26606"/>
          <ac:spMkLst>
            <pc:docMk/>
            <pc:sldMk cId="3576380133" sldId="267"/>
            <ac:spMk id="16" creationId="{B965638C-2268-4A1B-96C3-95E79EF44B96}"/>
          </ac:spMkLst>
        </pc:spChg>
        <pc:spChg chg="add del">
          <ac:chgData name="Ariel Avshalom" userId="ad20b999a1aae67d" providerId="LiveId" clId="{7F24965E-83E4-4BA4-86B9-57E9F3466B75}" dt="2021-04-16T13:56:54.719" v="412" actId="26606"/>
          <ac:spMkLst>
            <pc:docMk/>
            <pc:sldMk cId="3576380133" sldId="267"/>
            <ac:spMk id="17" creationId="{161038D1-BD57-4B4A-8884-BF3619D64C60}"/>
          </ac:spMkLst>
        </pc:spChg>
        <pc:spChg chg="add">
          <ac:chgData name="Ariel Avshalom" userId="ad20b999a1aae67d" providerId="LiveId" clId="{7F24965E-83E4-4BA4-86B9-57E9F3466B75}" dt="2021-04-16T13:56:54.724" v="413" actId="26606"/>
          <ac:spMkLst>
            <pc:docMk/>
            <pc:sldMk cId="3576380133" sldId="267"/>
            <ac:spMk id="19" creationId="{1D1CCC3C-EB52-47ED-B6AA-5F70D9215594}"/>
          </ac:spMkLst>
        </pc:spChg>
        <pc:spChg chg="add">
          <ac:chgData name="Ariel Avshalom" userId="ad20b999a1aae67d" providerId="LiveId" clId="{7F24965E-83E4-4BA4-86B9-57E9F3466B75}" dt="2021-04-16T13:56:54.724" v="413" actId="26606"/>
          <ac:spMkLst>
            <pc:docMk/>
            <pc:sldMk cId="3576380133" sldId="267"/>
            <ac:spMk id="20" creationId="{384C50CF-FE9D-459C-890F-56C327795D02}"/>
          </ac:spMkLst>
        </pc:spChg>
        <pc:spChg chg="add">
          <ac:chgData name="Ariel Avshalom" userId="ad20b999a1aae67d" providerId="LiveId" clId="{7F24965E-83E4-4BA4-86B9-57E9F3466B75}" dt="2021-04-16T13:56:54.724" v="413" actId="26606"/>
          <ac:spMkLst>
            <pc:docMk/>
            <pc:sldMk cId="3576380133" sldId="267"/>
            <ac:spMk id="21" creationId="{79C4E6F9-8A11-4E94-8423-966E9DF0D85A}"/>
          </ac:spMkLst>
        </pc:spChg>
        <pc:spChg chg="add mod">
          <ac:chgData name="Ariel Avshalom" userId="ad20b999a1aae67d" providerId="LiveId" clId="{7F24965E-83E4-4BA4-86B9-57E9F3466B75}" dt="2021-04-16T14:17:36.656" v="1663" actId="6549"/>
          <ac:spMkLst>
            <pc:docMk/>
            <pc:sldMk cId="3576380133" sldId="267"/>
            <ac:spMk id="22" creationId="{161038D1-BD57-4B4A-8884-BF3619D64C60}"/>
          </ac:spMkLst>
        </pc:spChg>
        <pc:graphicFrameChg chg="add del">
          <ac:chgData name="Ariel Avshalom" userId="ad20b999a1aae67d" providerId="LiveId" clId="{7F24965E-83E4-4BA4-86B9-57E9F3466B75}" dt="2021-04-16T13:56:39.798" v="406" actId="26606"/>
          <ac:graphicFrameMkLst>
            <pc:docMk/>
            <pc:sldMk cId="3576380133" sldId="267"/>
            <ac:graphicFrameMk id="7" creationId="{6D244002-D79A-46F1-A001-40EB24A03CFA}"/>
          </ac:graphicFrameMkLst>
        </pc:graphicFrameChg>
        <pc:graphicFrameChg chg="add del">
          <ac:chgData name="Ariel Avshalom" userId="ad20b999a1aae67d" providerId="LiveId" clId="{7F24965E-83E4-4BA4-86B9-57E9F3466B75}" dt="2021-04-16T13:56:42.447" v="408" actId="26606"/>
          <ac:graphicFrameMkLst>
            <pc:docMk/>
            <pc:sldMk cId="3576380133" sldId="267"/>
            <ac:graphicFrameMk id="9" creationId="{1A38E8BC-0F98-4EC4-9FFC-158B78EF87C8}"/>
          </ac:graphicFrameMkLst>
        </pc:graphicFrameChg>
        <pc:picChg chg="add mod">
          <ac:chgData name="Ariel Avshalom" userId="ad20b999a1aae67d" providerId="LiveId" clId="{7F24965E-83E4-4BA4-86B9-57E9F3466B75}" dt="2021-04-16T14:23:59.063" v="2037"/>
          <ac:picMkLst>
            <pc:docMk/>
            <pc:sldMk cId="3576380133" sldId="267"/>
            <ac:picMk id="5" creationId="{7877BD9E-611C-4E3B-A8E6-64951A9D269D}"/>
          </ac:picMkLst>
        </pc:picChg>
      </pc:sldChg>
      <pc:sldChg chg="addSp delSp modSp new mod setBg modAnim modNotesTx">
        <pc:chgData name="Ariel Avshalom" userId="ad20b999a1aae67d" providerId="LiveId" clId="{7F24965E-83E4-4BA4-86B9-57E9F3466B75}" dt="2021-04-16T14:07:18.028" v="928"/>
        <pc:sldMkLst>
          <pc:docMk/>
          <pc:sldMk cId="193121162" sldId="268"/>
        </pc:sldMkLst>
        <pc:spChg chg="mod">
          <ac:chgData name="Ariel Avshalom" userId="ad20b999a1aae67d" providerId="LiveId" clId="{7F24965E-83E4-4BA4-86B9-57E9F3466B75}" dt="2021-04-16T14:03:27.623" v="750" actId="26606"/>
          <ac:spMkLst>
            <pc:docMk/>
            <pc:sldMk cId="193121162" sldId="268"/>
            <ac:spMk id="2" creationId="{D52BD9BC-A2A4-41B8-AA3A-251349378100}"/>
          </ac:spMkLst>
        </pc:spChg>
        <pc:spChg chg="mod">
          <ac:chgData name="Ariel Avshalom" userId="ad20b999a1aae67d" providerId="LiveId" clId="{7F24965E-83E4-4BA4-86B9-57E9F3466B75}" dt="2021-04-16T14:06:47.790" v="926" actId="27636"/>
          <ac:spMkLst>
            <pc:docMk/>
            <pc:sldMk cId="193121162" sldId="268"/>
            <ac:spMk id="3" creationId="{C97D83E9-C888-4F3E-8CC2-7D88744E905C}"/>
          </ac:spMkLst>
        </pc:spChg>
        <pc:spChg chg="add del">
          <ac:chgData name="Ariel Avshalom" userId="ad20b999a1aae67d" providerId="LiveId" clId="{7F24965E-83E4-4BA4-86B9-57E9F3466B75}" dt="2021-04-16T14:03:27.615" v="749" actId="26606"/>
          <ac:spMkLst>
            <pc:docMk/>
            <pc:sldMk cId="193121162" sldId="268"/>
            <ac:spMk id="10" creationId="{01D3B63D-97A2-43B6-B140-7FADB9C541CE}"/>
          </ac:spMkLst>
        </pc:spChg>
        <pc:spChg chg="add del">
          <ac:chgData name="Ariel Avshalom" userId="ad20b999a1aae67d" providerId="LiveId" clId="{7F24965E-83E4-4BA4-86B9-57E9F3466B75}" dt="2021-04-16T14:03:27.615" v="749" actId="26606"/>
          <ac:spMkLst>
            <pc:docMk/>
            <pc:sldMk cId="193121162" sldId="268"/>
            <ac:spMk id="12" creationId="{899AB3E9-A7F5-451B-8FC3-9BBE53056F35}"/>
          </ac:spMkLst>
        </pc:spChg>
        <pc:spChg chg="add">
          <ac:chgData name="Ariel Avshalom" userId="ad20b999a1aae67d" providerId="LiveId" clId="{7F24965E-83E4-4BA4-86B9-57E9F3466B75}" dt="2021-04-16T14:03:27.623" v="750" actId="26606"/>
          <ac:spMkLst>
            <pc:docMk/>
            <pc:sldMk cId="193121162" sldId="268"/>
            <ac:spMk id="14" creationId="{927DE2D3-8A21-4D52-9C8C-8E7A2BE994AF}"/>
          </ac:spMkLst>
        </pc:spChg>
        <pc:spChg chg="add">
          <ac:chgData name="Ariel Avshalom" userId="ad20b999a1aae67d" providerId="LiveId" clId="{7F24965E-83E4-4BA4-86B9-57E9F3466B75}" dt="2021-04-16T14:03:27.623" v="750" actId="26606"/>
          <ac:spMkLst>
            <pc:docMk/>
            <pc:sldMk cId="193121162" sldId="268"/>
            <ac:spMk id="15" creationId="{9C8ABB83-B231-4F0C-BF9E-E405FCF701A1}"/>
          </ac:spMkLst>
        </pc:spChg>
        <pc:picChg chg="add mod">
          <ac:chgData name="Ariel Avshalom" userId="ad20b999a1aae67d" providerId="LiveId" clId="{7F24965E-83E4-4BA4-86B9-57E9F3466B75}" dt="2021-04-16T14:07:18.028" v="928"/>
          <ac:picMkLst>
            <pc:docMk/>
            <pc:sldMk cId="193121162" sldId="268"/>
            <ac:picMk id="5" creationId="{844B3677-35A4-4E86-B642-F6917424985B}"/>
          </ac:picMkLst>
        </pc:picChg>
      </pc:sldChg>
      <pc:sldChg chg="addSp modSp new mod setBg modAnim modNotesTx">
        <pc:chgData name="Ariel Avshalom" userId="ad20b999a1aae67d" providerId="LiveId" clId="{7F24965E-83E4-4BA4-86B9-57E9F3466B75}" dt="2021-04-16T14:33:10.725" v="2362"/>
        <pc:sldMkLst>
          <pc:docMk/>
          <pc:sldMk cId="1759729022" sldId="269"/>
        </pc:sldMkLst>
        <pc:spChg chg="mod">
          <ac:chgData name="Ariel Avshalom" userId="ad20b999a1aae67d" providerId="LiveId" clId="{7F24965E-83E4-4BA4-86B9-57E9F3466B75}" dt="2021-04-16T14:12:08.896" v="1259" actId="26606"/>
          <ac:spMkLst>
            <pc:docMk/>
            <pc:sldMk cId="1759729022" sldId="269"/>
            <ac:spMk id="2" creationId="{F366ECD8-CA0A-48ED-8A15-D14373B06D3A}"/>
          </ac:spMkLst>
        </pc:spChg>
        <pc:spChg chg="mod ord">
          <ac:chgData name="Ariel Avshalom" userId="ad20b999a1aae67d" providerId="LiveId" clId="{7F24965E-83E4-4BA4-86B9-57E9F3466B75}" dt="2021-04-16T14:13:13.318" v="1339" actId="14100"/>
          <ac:spMkLst>
            <pc:docMk/>
            <pc:sldMk cId="1759729022" sldId="269"/>
            <ac:spMk id="3" creationId="{D17D4C1B-52FB-4479-B956-B69DF61A734F}"/>
          </ac:spMkLst>
        </pc:spChg>
        <pc:spChg chg="add">
          <ac:chgData name="Ariel Avshalom" userId="ad20b999a1aae67d" providerId="LiveId" clId="{7F24965E-83E4-4BA4-86B9-57E9F3466B75}" dt="2021-04-16T14:12:08.896" v="1259" actId="26606"/>
          <ac:spMkLst>
            <pc:docMk/>
            <pc:sldMk cId="1759729022" sldId="269"/>
            <ac:spMk id="9" creationId="{438E27F7-3F29-47F0-B30F-585059182204}"/>
          </ac:spMkLst>
        </pc:spChg>
        <pc:spChg chg="add">
          <ac:chgData name="Ariel Avshalom" userId="ad20b999a1aae67d" providerId="LiveId" clId="{7F24965E-83E4-4BA4-86B9-57E9F3466B75}" dt="2021-04-16T14:12:08.896" v="1259" actId="26606"/>
          <ac:spMkLst>
            <pc:docMk/>
            <pc:sldMk cId="1759729022" sldId="269"/>
            <ac:spMk id="11" creationId="{6B16CD8D-2899-43D9-995B-DD1278D6B5CD}"/>
          </ac:spMkLst>
        </pc:spChg>
        <pc:spChg chg="add">
          <ac:chgData name="Ariel Avshalom" userId="ad20b999a1aae67d" providerId="LiveId" clId="{7F24965E-83E4-4BA4-86B9-57E9F3466B75}" dt="2021-04-16T14:12:08.896" v="1259" actId="26606"/>
          <ac:spMkLst>
            <pc:docMk/>
            <pc:sldMk cId="1759729022" sldId="269"/>
            <ac:spMk id="13" creationId="{7F38A32B-CAD5-4D19-8E90-F63EB6902E33}"/>
          </ac:spMkLst>
        </pc:spChg>
        <pc:picChg chg="add mod">
          <ac:chgData name="Ariel Avshalom" userId="ad20b999a1aae67d" providerId="LiveId" clId="{7F24965E-83E4-4BA4-86B9-57E9F3466B75}" dt="2021-04-16T14:12:26.322" v="1262" actId="962"/>
          <ac:picMkLst>
            <pc:docMk/>
            <pc:sldMk cId="1759729022" sldId="269"/>
            <ac:picMk id="4" creationId="{BF17CDB0-A51D-44F4-A609-F330AB58BD56}"/>
          </ac:picMkLst>
        </pc:picChg>
      </pc:sldChg>
      <pc:sldChg chg="addSp modSp new mod ord setBg modAnim">
        <pc:chgData name="Ariel Avshalom" userId="ad20b999a1aae67d" providerId="LiveId" clId="{7F24965E-83E4-4BA4-86B9-57E9F3466B75}" dt="2021-04-16T14:33:00.637" v="2360"/>
        <pc:sldMkLst>
          <pc:docMk/>
          <pc:sldMk cId="224720214" sldId="270"/>
        </pc:sldMkLst>
        <pc:spChg chg="mod">
          <ac:chgData name="Ariel Avshalom" userId="ad20b999a1aae67d" providerId="LiveId" clId="{7F24965E-83E4-4BA4-86B9-57E9F3466B75}" dt="2021-04-16T14:23:23.098" v="2034" actId="26606"/>
          <ac:spMkLst>
            <pc:docMk/>
            <pc:sldMk cId="224720214" sldId="270"/>
            <ac:spMk id="2" creationId="{3ABA901E-0141-4E0F-9C93-C0909CDCF931}"/>
          </ac:spMkLst>
        </pc:spChg>
        <pc:spChg chg="mod ord">
          <ac:chgData name="Ariel Avshalom" userId="ad20b999a1aae67d" providerId="LiveId" clId="{7F24965E-83E4-4BA4-86B9-57E9F3466B75}" dt="2021-04-16T14:23:23.098" v="2034" actId="26606"/>
          <ac:spMkLst>
            <pc:docMk/>
            <pc:sldMk cId="224720214" sldId="270"/>
            <ac:spMk id="3" creationId="{F6D96330-4293-4211-8E47-33CDC7E919DA}"/>
          </ac:spMkLst>
        </pc:spChg>
        <pc:spChg chg="add">
          <ac:chgData name="Ariel Avshalom" userId="ad20b999a1aae67d" providerId="LiveId" clId="{7F24965E-83E4-4BA4-86B9-57E9F3466B75}" dt="2021-04-16T14:23:23.098" v="2034" actId="26606"/>
          <ac:spMkLst>
            <pc:docMk/>
            <pc:sldMk cId="224720214" sldId="270"/>
            <ac:spMk id="10" creationId="{B6B86B9B-F31C-40A2-88D0-BA66A3F02591}"/>
          </ac:spMkLst>
        </pc:spChg>
        <pc:spChg chg="add">
          <ac:chgData name="Ariel Avshalom" userId="ad20b999a1aae67d" providerId="LiveId" clId="{7F24965E-83E4-4BA4-86B9-57E9F3466B75}" dt="2021-04-16T14:23:23.098" v="2034" actId="26606"/>
          <ac:spMkLst>
            <pc:docMk/>
            <pc:sldMk cId="224720214" sldId="270"/>
            <ac:spMk id="12" creationId="{3577AC07-64BE-4EDD-AA45-2F7D928D9BE0}"/>
          </ac:spMkLst>
        </pc:spChg>
        <pc:picChg chg="add mod">
          <ac:chgData name="Ariel Avshalom" userId="ad20b999a1aae67d" providerId="LiveId" clId="{7F24965E-83E4-4BA4-86B9-57E9F3466B75}" dt="2021-04-16T14:23:48.529" v="2036"/>
          <ac:picMkLst>
            <pc:docMk/>
            <pc:sldMk cId="224720214" sldId="270"/>
            <ac:picMk id="5" creationId="{2B8BFCE4-C225-4FAC-9AAE-4F2952898313}"/>
          </ac:picMkLst>
        </pc:picChg>
      </pc:sldChg>
      <pc:sldChg chg="addSp delSp modSp new mod setBg modAnim">
        <pc:chgData name="Ariel Avshalom" userId="ad20b999a1aae67d" providerId="LiveId" clId="{7F24965E-83E4-4BA4-86B9-57E9F3466B75}" dt="2021-04-16T14:33:20.474" v="2364"/>
        <pc:sldMkLst>
          <pc:docMk/>
          <pc:sldMk cId="3137554802" sldId="271"/>
        </pc:sldMkLst>
        <pc:spChg chg="mod">
          <ac:chgData name="Ariel Avshalom" userId="ad20b999a1aae67d" providerId="LiveId" clId="{7F24965E-83E4-4BA4-86B9-57E9F3466B75}" dt="2021-04-16T14:32:20.674" v="2348" actId="26606"/>
          <ac:spMkLst>
            <pc:docMk/>
            <pc:sldMk cId="3137554802" sldId="271"/>
            <ac:spMk id="2" creationId="{E0D240BD-9A74-40D4-B5B9-A62026029CB7}"/>
          </ac:spMkLst>
        </pc:spChg>
        <pc:spChg chg="mod">
          <ac:chgData name="Ariel Avshalom" userId="ad20b999a1aae67d" providerId="LiveId" clId="{7F24965E-83E4-4BA4-86B9-57E9F3466B75}" dt="2021-04-16T14:32:27.041" v="2350" actId="27636"/>
          <ac:spMkLst>
            <pc:docMk/>
            <pc:sldMk cId="3137554802" sldId="271"/>
            <ac:spMk id="3" creationId="{4B101CFC-FC73-422C-B850-D1911010806D}"/>
          </ac:spMkLst>
        </pc:spChg>
        <pc:spChg chg="add del">
          <ac:chgData name="Ariel Avshalom" userId="ad20b999a1aae67d" providerId="LiveId" clId="{7F24965E-83E4-4BA4-86B9-57E9F3466B75}" dt="2021-04-16T14:32:20.674" v="2348" actId="26606"/>
          <ac:spMkLst>
            <pc:docMk/>
            <pc:sldMk cId="3137554802" sldId="271"/>
            <ac:spMk id="9" creationId="{05D1035C-3BF0-4FE0-B3A3-1062F86009CA}"/>
          </ac:spMkLst>
        </pc:spChg>
        <pc:spChg chg="add">
          <ac:chgData name="Ariel Avshalom" userId="ad20b999a1aae67d" providerId="LiveId" clId="{7F24965E-83E4-4BA4-86B9-57E9F3466B75}" dt="2021-04-16T14:32:20.674" v="2348" actId="26606"/>
          <ac:spMkLst>
            <pc:docMk/>
            <pc:sldMk cId="3137554802" sldId="271"/>
            <ac:spMk id="14" creationId="{769CF112-CE49-4CE6-991F-E4A6FCAD4EC4}"/>
          </ac:spMkLst>
        </pc:spChg>
        <pc:picChg chg="add mod ord">
          <ac:chgData name="Ariel Avshalom" userId="ad20b999a1aae67d" providerId="LiveId" clId="{7F24965E-83E4-4BA4-86B9-57E9F3466B75}" dt="2021-04-16T14:32:20.674" v="2348" actId="26606"/>
          <ac:picMkLst>
            <pc:docMk/>
            <pc:sldMk cId="3137554802" sldId="271"/>
            <ac:picMk id="5" creationId="{696E6103-214D-4D22-B6E3-226147F05D74}"/>
          </ac:picMkLst>
        </pc:picChg>
      </pc:sldChg>
      <pc:sldChg chg="addSp modSp new mod setBg modAnim modNotesTx">
        <pc:chgData name="Ariel Avshalom" userId="ad20b999a1aae67d" providerId="LiveId" clId="{7F24965E-83E4-4BA4-86B9-57E9F3466B75}" dt="2021-04-19T14:46:46.121" v="5002" actId="20577"/>
        <pc:sldMkLst>
          <pc:docMk/>
          <pc:sldMk cId="1715778419" sldId="272"/>
        </pc:sldMkLst>
        <pc:spChg chg="mod">
          <ac:chgData name="Ariel Avshalom" userId="ad20b999a1aae67d" providerId="LiveId" clId="{7F24965E-83E4-4BA4-86B9-57E9F3466B75}" dt="2021-04-16T14:35:53.934" v="2406" actId="26606"/>
          <ac:spMkLst>
            <pc:docMk/>
            <pc:sldMk cId="1715778419" sldId="272"/>
            <ac:spMk id="2" creationId="{44F389A0-BA50-42B8-B330-D5DA39551E10}"/>
          </ac:spMkLst>
        </pc:spChg>
        <pc:spChg chg="mod">
          <ac:chgData name="Ariel Avshalom" userId="ad20b999a1aae67d" providerId="LiveId" clId="{7F24965E-83E4-4BA4-86B9-57E9F3466B75}" dt="2021-04-19T14:46:46.121" v="5002" actId="20577"/>
          <ac:spMkLst>
            <pc:docMk/>
            <pc:sldMk cId="1715778419" sldId="272"/>
            <ac:spMk id="3" creationId="{63DC12C0-F21D-44D7-A9EB-F838ECE05CD3}"/>
          </ac:spMkLst>
        </pc:spChg>
        <pc:spChg chg="add">
          <ac:chgData name="Ariel Avshalom" userId="ad20b999a1aae67d" providerId="LiveId" clId="{7F24965E-83E4-4BA4-86B9-57E9F3466B75}" dt="2021-04-16T14:35:53.934" v="2406" actId="26606"/>
          <ac:spMkLst>
            <pc:docMk/>
            <pc:sldMk cId="1715778419" sldId="272"/>
            <ac:spMk id="12" creationId="{AFAD4110-8016-4782-8301-425DA40C0EA3}"/>
          </ac:spMkLst>
        </pc:spChg>
        <pc:spChg chg="add">
          <ac:chgData name="Ariel Avshalom" userId="ad20b999a1aae67d" providerId="LiveId" clId="{7F24965E-83E4-4BA4-86B9-57E9F3466B75}" dt="2021-04-16T14:35:53.934" v="2406" actId="26606"/>
          <ac:spMkLst>
            <pc:docMk/>
            <pc:sldMk cId="1715778419" sldId="272"/>
            <ac:spMk id="14" creationId="{48463AEF-E1BB-4094-902E-9FC4C3327C00}"/>
          </ac:spMkLst>
        </pc:spChg>
        <pc:spChg chg="add">
          <ac:chgData name="Ariel Avshalom" userId="ad20b999a1aae67d" providerId="LiveId" clId="{7F24965E-83E4-4BA4-86B9-57E9F3466B75}" dt="2021-04-16T14:35:53.934" v="2406" actId="26606"/>
          <ac:spMkLst>
            <pc:docMk/>
            <pc:sldMk cId="1715778419" sldId="272"/>
            <ac:spMk id="16" creationId="{1BA33325-7509-4375-B1C0-C816908FB04D}"/>
          </ac:spMkLst>
        </pc:spChg>
        <pc:picChg chg="add mod ord">
          <ac:chgData name="Ariel Avshalom" userId="ad20b999a1aae67d" providerId="LiveId" clId="{7F24965E-83E4-4BA4-86B9-57E9F3466B75}" dt="2021-04-16T14:37:49.795" v="2417"/>
          <ac:picMkLst>
            <pc:docMk/>
            <pc:sldMk cId="1715778419" sldId="272"/>
            <ac:picMk id="5" creationId="{D00F062B-257C-47A8-ACCD-0945A9E4250A}"/>
          </ac:picMkLst>
        </pc:picChg>
        <pc:picChg chg="add mod">
          <ac:chgData name="Ariel Avshalom" userId="ad20b999a1aae67d" providerId="LiveId" clId="{7F24965E-83E4-4BA4-86B9-57E9F3466B75}" dt="2021-04-16T14:37:49.795" v="2417"/>
          <ac:picMkLst>
            <pc:docMk/>
            <pc:sldMk cId="1715778419" sldId="272"/>
            <ac:picMk id="7" creationId="{6C23B59B-BFC2-44B9-A427-961F39E2E135}"/>
          </ac:picMkLst>
        </pc:picChg>
      </pc:sldChg>
      <pc:sldChg chg="addSp delSp modSp new mod setBg delAnim modAnim">
        <pc:chgData name="Ariel Avshalom" userId="ad20b999a1aae67d" providerId="LiveId" clId="{7F24965E-83E4-4BA4-86B9-57E9F3466B75}" dt="2021-04-19T14:59:26.303" v="6012" actId="27636"/>
        <pc:sldMkLst>
          <pc:docMk/>
          <pc:sldMk cId="3481285590" sldId="273"/>
        </pc:sldMkLst>
        <pc:spChg chg="mod">
          <ac:chgData name="Ariel Avshalom" userId="ad20b999a1aae67d" providerId="LiveId" clId="{7F24965E-83E4-4BA4-86B9-57E9F3466B75}" dt="2021-04-19T14:33:39.512" v="5000" actId="14100"/>
          <ac:spMkLst>
            <pc:docMk/>
            <pc:sldMk cId="3481285590" sldId="273"/>
            <ac:spMk id="2" creationId="{30D8BD07-AB70-4DE7-874C-B97D0280F432}"/>
          </ac:spMkLst>
        </pc:spChg>
        <pc:spChg chg="mod ord">
          <ac:chgData name="Ariel Avshalom" userId="ad20b999a1aae67d" providerId="LiveId" clId="{7F24965E-83E4-4BA4-86B9-57E9F3466B75}" dt="2021-04-19T14:59:26.303" v="6012" actId="27636"/>
          <ac:spMkLst>
            <pc:docMk/>
            <pc:sldMk cId="3481285590" sldId="273"/>
            <ac:spMk id="3" creationId="{7693C0D2-AF21-40ED-AA07-920A90957EBE}"/>
          </ac:spMkLst>
        </pc:spChg>
        <pc:spChg chg="add del">
          <ac:chgData name="Ariel Avshalom" userId="ad20b999a1aae67d" providerId="LiveId" clId="{7F24965E-83E4-4BA4-86B9-57E9F3466B75}" dt="2021-04-16T14:47:34.927" v="3157" actId="26606"/>
          <ac:spMkLst>
            <pc:docMk/>
            <pc:sldMk cId="3481285590" sldId="273"/>
            <ac:spMk id="14" creationId="{00D33B08-78B6-4F02-8B18-F68EB0300058}"/>
          </ac:spMkLst>
        </pc:spChg>
        <pc:spChg chg="add del">
          <ac:chgData name="Ariel Avshalom" userId="ad20b999a1aae67d" providerId="LiveId" clId="{7F24965E-83E4-4BA4-86B9-57E9F3466B75}" dt="2021-04-16T14:47:34.927" v="3157" actId="26606"/>
          <ac:spMkLst>
            <pc:docMk/>
            <pc:sldMk cId="3481285590" sldId="273"/>
            <ac:spMk id="16" creationId="{DD1E1B57-66B4-4707-8033-0762E92BF3E8}"/>
          </ac:spMkLst>
        </pc:spChg>
        <pc:spChg chg="add del">
          <ac:chgData name="Ariel Avshalom" userId="ad20b999a1aae67d" providerId="LiveId" clId="{7F24965E-83E4-4BA4-86B9-57E9F3466B75}" dt="2021-04-16T14:47:34.927" v="3157" actId="26606"/>
          <ac:spMkLst>
            <pc:docMk/>
            <pc:sldMk cId="3481285590" sldId="273"/>
            <ac:spMk id="18" creationId="{D3D4EEA3-6ECA-4B94-B29A-5E3474CCD127}"/>
          </ac:spMkLst>
        </pc:spChg>
        <pc:spChg chg="add del">
          <ac:chgData name="Ariel Avshalom" userId="ad20b999a1aae67d" providerId="LiveId" clId="{7F24965E-83E4-4BA4-86B9-57E9F3466B75}" dt="2021-04-16T14:47:37.319" v="3159" actId="26606"/>
          <ac:spMkLst>
            <pc:docMk/>
            <pc:sldMk cId="3481285590" sldId="273"/>
            <ac:spMk id="20" creationId="{29A6B1D7-5D85-49A6-984B-224A869CB549}"/>
          </ac:spMkLst>
        </pc:spChg>
        <pc:spChg chg="add del">
          <ac:chgData name="Ariel Avshalom" userId="ad20b999a1aae67d" providerId="LiveId" clId="{7F24965E-83E4-4BA4-86B9-57E9F3466B75}" dt="2021-04-16T14:47:37.319" v="3159" actId="26606"/>
          <ac:spMkLst>
            <pc:docMk/>
            <pc:sldMk cId="3481285590" sldId="273"/>
            <ac:spMk id="21" creationId="{BDAFE3EE-AD9B-4E88-9D23-351220A49ABA}"/>
          </ac:spMkLst>
        </pc:spChg>
        <pc:spChg chg="add del">
          <ac:chgData name="Ariel Avshalom" userId="ad20b999a1aae67d" providerId="LiveId" clId="{7F24965E-83E4-4BA4-86B9-57E9F3466B75}" dt="2021-04-16T14:47:37.319" v="3159" actId="26606"/>
          <ac:spMkLst>
            <pc:docMk/>
            <pc:sldMk cId="3481285590" sldId="273"/>
            <ac:spMk id="22" creationId="{CD6F107A-6ED4-48CE-BFE7-7915BD513D2A}"/>
          </ac:spMkLst>
        </pc:spChg>
        <pc:spChg chg="add del">
          <ac:chgData name="Ariel Avshalom" userId="ad20b999a1aae67d" providerId="LiveId" clId="{7F24965E-83E4-4BA4-86B9-57E9F3466B75}" dt="2021-04-16T14:48:14.331" v="3171" actId="26606"/>
          <ac:spMkLst>
            <pc:docMk/>
            <pc:sldMk cId="3481285590" sldId="273"/>
            <ac:spMk id="24" creationId="{58E593A4-E427-4B59-9C74-DF2340A17C22}"/>
          </ac:spMkLst>
        </pc:spChg>
        <pc:spChg chg="add del">
          <ac:chgData name="Ariel Avshalom" userId="ad20b999a1aae67d" providerId="LiveId" clId="{7F24965E-83E4-4BA4-86B9-57E9F3466B75}" dt="2021-04-16T14:48:14.331" v="3171" actId="26606"/>
          <ac:spMkLst>
            <pc:docMk/>
            <pc:sldMk cId="3481285590" sldId="273"/>
            <ac:spMk id="25" creationId="{7B4AB156-2EFD-40BA-AB47-820FB1A5570A}"/>
          </ac:spMkLst>
        </pc:spChg>
        <pc:picChg chg="add del mod ord">
          <ac:chgData name="Ariel Avshalom" userId="ad20b999a1aae67d" providerId="LiveId" clId="{7F24965E-83E4-4BA4-86B9-57E9F3466B75}" dt="2021-04-19T14:59:18.141" v="6009" actId="478"/>
          <ac:picMkLst>
            <pc:docMk/>
            <pc:sldMk cId="3481285590" sldId="273"/>
            <ac:picMk id="5" creationId="{7B2DF83A-1C99-41D2-925C-2F99E6A080B9}"/>
          </ac:picMkLst>
        </pc:picChg>
        <pc:picChg chg="add del mod ord">
          <ac:chgData name="Ariel Avshalom" userId="ad20b999a1aae67d" providerId="LiveId" clId="{7F24965E-83E4-4BA4-86B9-57E9F3466B75}" dt="2021-04-19T14:59:18.677" v="6010" actId="478"/>
          <ac:picMkLst>
            <pc:docMk/>
            <pc:sldMk cId="3481285590" sldId="273"/>
            <ac:picMk id="7" creationId="{02D269CE-71C4-4FEB-81A7-44F07455B7A4}"/>
          </ac:picMkLst>
        </pc:picChg>
        <pc:picChg chg="add del mod">
          <ac:chgData name="Ariel Avshalom" userId="ad20b999a1aae67d" providerId="LiveId" clId="{7F24965E-83E4-4BA4-86B9-57E9F3466B75}" dt="2021-04-16T14:50:43.069" v="3207" actId="21"/>
          <ac:picMkLst>
            <pc:docMk/>
            <pc:sldMk cId="3481285590" sldId="273"/>
            <ac:picMk id="9" creationId="{254549BF-8335-4C6C-B9CA-2AF231ECE145}"/>
          </ac:picMkLst>
        </pc:picChg>
      </pc:sldChg>
      <pc:sldChg chg="addSp delSp modSp new mod setBg delAnim modAnim">
        <pc:chgData name="Ariel Avshalom" userId="ad20b999a1aae67d" providerId="LiveId" clId="{7F24965E-83E4-4BA4-86B9-57E9F3466B75}" dt="2021-04-19T15:01:49.779" v="6109" actId="1076"/>
        <pc:sldMkLst>
          <pc:docMk/>
          <pc:sldMk cId="2644885446" sldId="274"/>
        </pc:sldMkLst>
        <pc:spChg chg="mod">
          <ac:chgData name="Ariel Avshalom" userId="ad20b999a1aae67d" providerId="LiveId" clId="{7F24965E-83E4-4BA4-86B9-57E9F3466B75}" dt="2021-04-16T14:51:54.415" v="3245" actId="26606"/>
          <ac:spMkLst>
            <pc:docMk/>
            <pc:sldMk cId="2644885446" sldId="274"/>
            <ac:spMk id="2" creationId="{FFF19C37-6E6D-459F-820B-E9A03CB18CB8}"/>
          </ac:spMkLst>
        </pc:spChg>
        <pc:spChg chg="mod">
          <ac:chgData name="Ariel Avshalom" userId="ad20b999a1aae67d" providerId="LiveId" clId="{7F24965E-83E4-4BA4-86B9-57E9F3466B75}" dt="2021-04-16T14:51:54.415" v="3245" actId="26606"/>
          <ac:spMkLst>
            <pc:docMk/>
            <pc:sldMk cId="2644885446" sldId="274"/>
            <ac:spMk id="3" creationId="{74C35556-CBF4-49F0-88F9-CFAD602A0C84}"/>
          </ac:spMkLst>
        </pc:spChg>
        <pc:spChg chg="add mod">
          <ac:chgData name="Ariel Avshalom" userId="ad20b999a1aae67d" providerId="LiveId" clId="{7F24965E-83E4-4BA4-86B9-57E9F3466B75}" dt="2021-04-19T15:01:49.779" v="6109" actId="1076"/>
          <ac:spMkLst>
            <pc:docMk/>
            <pc:sldMk cId="2644885446" sldId="274"/>
            <ac:spMk id="4" creationId="{C533A577-AE67-4B53-A25B-4E0EB68EEAD5}"/>
          </ac:spMkLst>
        </pc:spChg>
        <pc:spChg chg="add">
          <ac:chgData name="Ariel Avshalom" userId="ad20b999a1aae67d" providerId="LiveId" clId="{7F24965E-83E4-4BA4-86B9-57E9F3466B75}" dt="2021-04-16T14:51:54.415" v="3245" actId="26606"/>
          <ac:spMkLst>
            <pc:docMk/>
            <pc:sldMk cId="2644885446" sldId="274"/>
            <ac:spMk id="11" creationId="{AA32DEB2-F749-473E-8163-50609FD3F0F7}"/>
          </ac:spMkLst>
        </pc:spChg>
        <pc:spChg chg="add">
          <ac:chgData name="Ariel Avshalom" userId="ad20b999a1aae67d" providerId="LiveId" clId="{7F24965E-83E4-4BA4-86B9-57E9F3466B75}" dt="2021-04-16T14:51:54.415" v="3245" actId="26606"/>
          <ac:spMkLst>
            <pc:docMk/>
            <pc:sldMk cId="2644885446" sldId="274"/>
            <ac:spMk id="13" creationId="{72217C68-2C96-4AA6-8C3B-876ACBAA0429}"/>
          </ac:spMkLst>
        </pc:spChg>
        <pc:spChg chg="add">
          <ac:chgData name="Ariel Avshalom" userId="ad20b999a1aae67d" providerId="LiveId" clId="{7F24965E-83E4-4BA4-86B9-57E9F3466B75}" dt="2021-04-16T14:51:54.415" v="3245" actId="26606"/>
          <ac:spMkLst>
            <pc:docMk/>
            <pc:sldMk cId="2644885446" sldId="274"/>
            <ac:spMk id="15" creationId="{713C28E7-3F64-4B98-9E91-E3E78398A7C2}"/>
          </ac:spMkLst>
        </pc:spChg>
        <pc:picChg chg="add del mod">
          <ac:chgData name="Ariel Avshalom" userId="ad20b999a1aae67d" providerId="LiveId" clId="{7F24965E-83E4-4BA4-86B9-57E9F3466B75}" dt="2021-04-16T14:51:12.465" v="3235" actId="478"/>
          <ac:picMkLst>
            <pc:docMk/>
            <pc:sldMk cId="2644885446" sldId="274"/>
            <ac:picMk id="4" creationId="{93463E5B-8463-413E-8746-8D7781821BE2}"/>
          </ac:picMkLst>
        </pc:picChg>
        <pc:picChg chg="add del mod">
          <ac:chgData name="Ariel Avshalom" userId="ad20b999a1aae67d" providerId="LiveId" clId="{7F24965E-83E4-4BA4-86B9-57E9F3466B75}" dt="2021-04-19T15:01:26.687" v="6103" actId="478"/>
          <ac:picMkLst>
            <pc:docMk/>
            <pc:sldMk cId="2644885446" sldId="274"/>
            <ac:picMk id="6" creationId="{AB218CF1-3A66-43AC-830D-2A26330F5E40}"/>
          </ac:picMkLst>
        </pc:picChg>
      </pc:sldChg>
      <pc:sldChg chg="addSp delSp modSp new mod setBg modAnim">
        <pc:chgData name="Ariel Avshalom" userId="ad20b999a1aae67d" providerId="LiveId" clId="{7F24965E-83E4-4BA4-86B9-57E9F3466B75}" dt="2021-04-16T15:02:22.867" v="4271" actId="20577"/>
        <pc:sldMkLst>
          <pc:docMk/>
          <pc:sldMk cId="1810573544" sldId="275"/>
        </pc:sldMkLst>
        <pc:spChg chg="mod">
          <ac:chgData name="Ariel Avshalom" userId="ad20b999a1aae67d" providerId="LiveId" clId="{7F24965E-83E4-4BA4-86B9-57E9F3466B75}" dt="2021-04-16T15:02:22.867" v="4271" actId="20577"/>
          <ac:spMkLst>
            <pc:docMk/>
            <pc:sldMk cId="1810573544" sldId="275"/>
            <ac:spMk id="2" creationId="{080661D8-54EC-490D-A310-6F41CD01B010}"/>
          </ac:spMkLst>
        </pc:spChg>
        <pc:spChg chg="mod">
          <ac:chgData name="Ariel Avshalom" userId="ad20b999a1aae67d" providerId="LiveId" clId="{7F24965E-83E4-4BA4-86B9-57E9F3466B75}" dt="2021-04-16T14:56:12.334" v="3587" actId="26606"/>
          <ac:spMkLst>
            <pc:docMk/>
            <pc:sldMk cId="1810573544" sldId="275"/>
            <ac:spMk id="3" creationId="{EC41B393-7CA4-4A85-85D4-288D1FC0044C}"/>
          </ac:spMkLst>
        </pc:spChg>
        <pc:spChg chg="add">
          <ac:chgData name="Ariel Avshalom" userId="ad20b999a1aae67d" providerId="LiveId" clId="{7F24965E-83E4-4BA4-86B9-57E9F3466B75}" dt="2021-04-16T14:56:12.334" v="3587" actId="26606"/>
          <ac:spMkLst>
            <pc:docMk/>
            <pc:sldMk cId="1810573544" sldId="275"/>
            <ac:spMk id="12" creationId="{927DE2D3-8A21-4D52-9C8C-8E7A2BE994AF}"/>
          </ac:spMkLst>
        </pc:spChg>
        <pc:spChg chg="add">
          <ac:chgData name="Ariel Avshalom" userId="ad20b999a1aae67d" providerId="LiveId" clId="{7F24965E-83E4-4BA4-86B9-57E9F3466B75}" dt="2021-04-16T14:56:12.334" v="3587" actId="26606"/>
          <ac:spMkLst>
            <pc:docMk/>
            <pc:sldMk cId="1810573544" sldId="275"/>
            <ac:spMk id="14" creationId="{9C8ABB83-B231-4F0C-BF9E-E405FCF701A1}"/>
          </ac:spMkLst>
        </pc:spChg>
        <pc:picChg chg="add del">
          <ac:chgData name="Ariel Avshalom" userId="ad20b999a1aae67d" providerId="LiveId" clId="{7F24965E-83E4-4BA4-86B9-57E9F3466B75}" dt="2021-04-16T14:55:52.015" v="3585" actId="22"/>
          <ac:picMkLst>
            <pc:docMk/>
            <pc:sldMk cId="1810573544" sldId="275"/>
            <ac:picMk id="5" creationId="{9ACBE250-5A39-4F07-AC43-F7CFB247D0C2}"/>
          </ac:picMkLst>
        </pc:picChg>
        <pc:picChg chg="add mod">
          <ac:chgData name="Ariel Avshalom" userId="ad20b999a1aae67d" providerId="LiveId" clId="{7F24965E-83E4-4BA4-86B9-57E9F3466B75}" dt="2021-04-16T14:56:12.334" v="3587" actId="26606"/>
          <ac:picMkLst>
            <pc:docMk/>
            <pc:sldMk cId="1810573544" sldId="275"/>
            <ac:picMk id="7" creationId="{8C10E7F9-B3B8-4710-A5D1-8E9D1E4CF387}"/>
          </ac:picMkLst>
        </pc:picChg>
      </pc:sldChg>
      <pc:sldChg chg="addSp delSp modSp new mod setBg modAnim">
        <pc:chgData name="Ariel Avshalom" userId="ad20b999a1aae67d" providerId="LiveId" clId="{7F24965E-83E4-4BA4-86B9-57E9F3466B75}" dt="2021-04-16T14:58:51.719" v="3804"/>
        <pc:sldMkLst>
          <pc:docMk/>
          <pc:sldMk cId="1984530825" sldId="276"/>
        </pc:sldMkLst>
        <pc:spChg chg="mod">
          <ac:chgData name="Ariel Avshalom" userId="ad20b999a1aae67d" providerId="LiveId" clId="{7F24965E-83E4-4BA4-86B9-57E9F3466B75}" dt="2021-04-16T14:57:32.273" v="3613" actId="26606"/>
          <ac:spMkLst>
            <pc:docMk/>
            <pc:sldMk cId="1984530825" sldId="276"/>
            <ac:spMk id="2" creationId="{4AD89ACC-2612-405C-B66F-F3E1608238B9}"/>
          </ac:spMkLst>
        </pc:spChg>
        <pc:spChg chg="del mod">
          <ac:chgData name="Ariel Avshalom" userId="ad20b999a1aae67d" providerId="LiveId" clId="{7F24965E-83E4-4BA4-86B9-57E9F3466B75}" dt="2021-04-16T14:57:28.720" v="3612" actId="22"/>
          <ac:spMkLst>
            <pc:docMk/>
            <pc:sldMk cId="1984530825" sldId="276"/>
            <ac:spMk id="3" creationId="{87F31293-E25A-45D3-ACFE-E8E179AF5BAA}"/>
          </ac:spMkLst>
        </pc:spChg>
        <pc:spChg chg="add mod">
          <ac:chgData name="Ariel Avshalom" userId="ad20b999a1aae67d" providerId="LiveId" clId="{7F24965E-83E4-4BA4-86B9-57E9F3466B75}" dt="2021-04-16T14:58:28.235" v="3801" actId="20577"/>
          <ac:spMkLst>
            <pc:docMk/>
            <pc:sldMk cId="1984530825" sldId="276"/>
            <ac:spMk id="9" creationId="{A7D21D20-8F3F-4376-AC51-2C0139B75ACB}"/>
          </ac:spMkLst>
        </pc:spChg>
        <pc:spChg chg="add">
          <ac:chgData name="Ariel Avshalom" userId="ad20b999a1aae67d" providerId="LiveId" clId="{7F24965E-83E4-4BA4-86B9-57E9F3466B75}" dt="2021-04-16T14:57:32.273" v="3613" actId="26606"/>
          <ac:spMkLst>
            <pc:docMk/>
            <pc:sldMk cId="1984530825" sldId="276"/>
            <ac:spMk id="12" creationId="{927DE2D3-8A21-4D52-9C8C-8E7A2BE994AF}"/>
          </ac:spMkLst>
        </pc:spChg>
        <pc:spChg chg="add">
          <ac:chgData name="Ariel Avshalom" userId="ad20b999a1aae67d" providerId="LiveId" clId="{7F24965E-83E4-4BA4-86B9-57E9F3466B75}" dt="2021-04-16T14:57:32.273" v="3613" actId="26606"/>
          <ac:spMkLst>
            <pc:docMk/>
            <pc:sldMk cId="1984530825" sldId="276"/>
            <ac:spMk id="14" creationId="{9C8ABB83-B231-4F0C-BF9E-E405FCF701A1}"/>
          </ac:spMkLst>
        </pc:spChg>
        <pc:picChg chg="add mod ord">
          <ac:chgData name="Ariel Avshalom" userId="ad20b999a1aae67d" providerId="LiveId" clId="{7F24965E-83E4-4BA4-86B9-57E9F3466B75}" dt="2021-04-16T14:57:32.273" v="3613" actId="26606"/>
          <ac:picMkLst>
            <pc:docMk/>
            <pc:sldMk cId="1984530825" sldId="276"/>
            <ac:picMk id="5" creationId="{FA216D9F-7B03-4D85-A414-944C01AF954D}"/>
          </ac:picMkLst>
        </pc:picChg>
      </pc:sldChg>
      <pc:sldChg chg="addSp modSp new mod setBg modAnim">
        <pc:chgData name="Ariel Avshalom" userId="ad20b999a1aae67d" providerId="LiveId" clId="{7F24965E-83E4-4BA4-86B9-57E9F3466B75}" dt="2021-04-20T13:02:38.741" v="6114"/>
        <pc:sldMkLst>
          <pc:docMk/>
          <pc:sldMk cId="3227881495" sldId="277"/>
        </pc:sldMkLst>
        <pc:spChg chg="mod">
          <ac:chgData name="Ariel Avshalom" userId="ad20b999a1aae67d" providerId="LiveId" clId="{7F24965E-83E4-4BA4-86B9-57E9F3466B75}" dt="2021-04-16T15:03:08.070" v="4273" actId="26606"/>
          <ac:spMkLst>
            <pc:docMk/>
            <pc:sldMk cId="3227881495" sldId="277"/>
            <ac:spMk id="2" creationId="{F40A74B0-95F6-4F3B-B10C-F6260F0B3849}"/>
          </ac:spMkLst>
        </pc:spChg>
        <pc:spChg chg="mod">
          <ac:chgData name="Ariel Avshalom" userId="ad20b999a1aae67d" providerId="LiveId" clId="{7F24965E-83E4-4BA4-86B9-57E9F3466B75}" dt="2021-04-16T15:03:41.764" v="4283" actId="20577"/>
          <ac:spMkLst>
            <pc:docMk/>
            <pc:sldMk cId="3227881495" sldId="277"/>
            <ac:spMk id="3" creationId="{E1105800-65F8-4873-9CC4-10BBD765EDC9}"/>
          </ac:spMkLst>
        </pc:spChg>
        <pc:spChg chg="add">
          <ac:chgData name="Ariel Avshalom" userId="ad20b999a1aae67d" providerId="LiveId" clId="{7F24965E-83E4-4BA4-86B9-57E9F3466B75}" dt="2021-04-16T15:03:08.070" v="4273" actId="26606"/>
          <ac:spMkLst>
            <pc:docMk/>
            <pc:sldMk cId="3227881495" sldId="277"/>
            <ac:spMk id="71" creationId="{5BB3780B-63EB-450D-A804-D6AA12F98E0B}"/>
          </ac:spMkLst>
        </pc:spChg>
        <pc:spChg chg="add">
          <ac:chgData name="Ariel Avshalom" userId="ad20b999a1aae67d" providerId="LiveId" clId="{7F24965E-83E4-4BA4-86B9-57E9F3466B75}" dt="2021-04-16T15:03:08.070" v="4273" actId="26606"/>
          <ac:spMkLst>
            <pc:docMk/>
            <pc:sldMk cId="3227881495" sldId="277"/>
            <ac:spMk id="73" creationId="{FE0847A5-A329-48CD-B3A7-3892FF6DA78F}"/>
          </ac:spMkLst>
        </pc:spChg>
        <pc:picChg chg="add mod">
          <ac:chgData name="Ariel Avshalom" userId="ad20b999a1aae67d" providerId="LiveId" clId="{7F24965E-83E4-4BA4-86B9-57E9F3466B75}" dt="2021-04-16T15:03:08.070" v="4273" actId="26606"/>
          <ac:picMkLst>
            <pc:docMk/>
            <pc:sldMk cId="3227881495" sldId="277"/>
            <ac:picMk id="2050" creationId="{217AD293-8D4D-4EDF-829E-861D493BEF3E}"/>
          </ac:picMkLst>
        </pc:picChg>
      </pc:sldChg>
      <pc:sldChg chg="addSp delSp modSp new mod setBg">
        <pc:chgData name="Ariel Avshalom" userId="ad20b999a1aae67d" providerId="LiveId" clId="{7F24965E-83E4-4BA4-86B9-57E9F3466B75}" dt="2021-04-16T15:02:09.341" v="4267" actId="26606"/>
        <pc:sldMkLst>
          <pc:docMk/>
          <pc:sldMk cId="1212429922" sldId="278"/>
        </pc:sldMkLst>
        <pc:spChg chg="del">
          <ac:chgData name="Ariel Avshalom" userId="ad20b999a1aae67d" providerId="LiveId" clId="{7F24965E-83E4-4BA4-86B9-57E9F3466B75}" dt="2021-04-16T15:02:09.341" v="4267" actId="26606"/>
          <ac:spMkLst>
            <pc:docMk/>
            <pc:sldMk cId="1212429922" sldId="278"/>
            <ac:spMk id="2" creationId="{FA5F2789-D29B-463C-A46C-2281FB88D335}"/>
          </ac:spMkLst>
        </pc:spChg>
        <pc:spChg chg="del">
          <ac:chgData name="Ariel Avshalom" userId="ad20b999a1aae67d" providerId="LiveId" clId="{7F24965E-83E4-4BA4-86B9-57E9F3466B75}" dt="2021-04-16T15:02:06.593" v="4266"/>
          <ac:spMkLst>
            <pc:docMk/>
            <pc:sldMk cId="1212429922" sldId="278"/>
            <ac:spMk id="3" creationId="{9705DF6A-D4C0-4833-87D1-AB4F5F658C44}"/>
          </ac:spMkLst>
        </pc:spChg>
        <pc:spChg chg="add">
          <ac:chgData name="Ariel Avshalom" userId="ad20b999a1aae67d" providerId="LiveId" clId="{7F24965E-83E4-4BA4-86B9-57E9F3466B75}" dt="2021-04-16T15:02:09.341" v="4267" actId="26606"/>
          <ac:spMkLst>
            <pc:docMk/>
            <pc:sldMk cId="1212429922" sldId="278"/>
            <ac:spMk id="71" creationId="{09646535-AEF6-4883-A4F9-EEC1F8B4319E}"/>
          </ac:spMkLst>
        </pc:spChg>
        <pc:spChg chg="add">
          <ac:chgData name="Ariel Avshalom" userId="ad20b999a1aae67d" providerId="LiveId" clId="{7F24965E-83E4-4BA4-86B9-57E9F3466B75}" dt="2021-04-16T15:02:09.341" v="4267" actId="26606"/>
          <ac:spMkLst>
            <pc:docMk/>
            <pc:sldMk cId="1212429922" sldId="278"/>
            <ac:spMk id="73" creationId="{0C04A63C-988E-4CDA-93A4-2FE95EAD4E59}"/>
          </ac:spMkLst>
        </pc:spChg>
        <pc:spChg chg="add">
          <ac:chgData name="Ariel Avshalom" userId="ad20b999a1aae67d" providerId="LiveId" clId="{7F24965E-83E4-4BA4-86B9-57E9F3466B75}" dt="2021-04-16T15:02:09.341" v="4267" actId="26606"/>
          <ac:spMkLst>
            <pc:docMk/>
            <pc:sldMk cId="1212429922" sldId="278"/>
            <ac:spMk id="75" creationId="{62F244BA-9ADF-4F8B-8A82-0BCFD736C55C}"/>
          </ac:spMkLst>
        </pc:spChg>
        <pc:grpChg chg="add">
          <ac:chgData name="Ariel Avshalom" userId="ad20b999a1aae67d" providerId="LiveId" clId="{7F24965E-83E4-4BA4-86B9-57E9F3466B75}" dt="2021-04-16T15:02:09.341" v="4267" actId="26606"/>
          <ac:grpSpMkLst>
            <pc:docMk/>
            <pc:sldMk cId="1212429922" sldId="278"/>
            <ac:grpSpMk id="77" creationId="{9CE01B79-04E0-42C8-9E4B-CA4E551FF131}"/>
          </ac:grpSpMkLst>
        </pc:grpChg>
        <pc:picChg chg="add mod">
          <ac:chgData name="Ariel Avshalom" userId="ad20b999a1aae67d" providerId="LiveId" clId="{7F24965E-83E4-4BA4-86B9-57E9F3466B75}" dt="2021-04-16T15:02:09.341" v="4267" actId="26606"/>
          <ac:picMkLst>
            <pc:docMk/>
            <pc:sldMk cId="1212429922" sldId="278"/>
            <ac:picMk id="1026" creationId="{5728DF92-0C02-4DE0-9EF0-73FD6B1DA3B2}"/>
          </ac:picMkLst>
        </pc:picChg>
      </pc:sldChg>
      <pc:sldChg chg="addSp delSp modSp new add del mod setBg">
        <pc:chgData name="Ariel Avshalom" userId="ad20b999a1aae67d" providerId="LiveId" clId="{7F24965E-83E4-4BA4-86B9-57E9F3466B75}" dt="2021-04-16T15:06:29.507" v="4288" actId="26606"/>
        <pc:sldMkLst>
          <pc:docMk/>
          <pc:sldMk cId="3493985756" sldId="279"/>
        </pc:sldMkLst>
        <pc:spChg chg="del">
          <ac:chgData name="Ariel Avshalom" userId="ad20b999a1aae67d" providerId="LiveId" clId="{7F24965E-83E4-4BA4-86B9-57E9F3466B75}" dt="2021-04-16T15:06:29.507" v="4288" actId="26606"/>
          <ac:spMkLst>
            <pc:docMk/>
            <pc:sldMk cId="3493985756" sldId="279"/>
            <ac:spMk id="2" creationId="{B5A18BFD-A456-46F1-8937-78A1C83CEB48}"/>
          </ac:spMkLst>
        </pc:spChg>
        <pc:spChg chg="del">
          <ac:chgData name="Ariel Avshalom" userId="ad20b999a1aae67d" providerId="LiveId" clId="{7F24965E-83E4-4BA4-86B9-57E9F3466B75}" dt="2021-04-16T15:06:29.507" v="4288" actId="26606"/>
          <ac:spMkLst>
            <pc:docMk/>
            <pc:sldMk cId="3493985756" sldId="279"/>
            <ac:spMk id="3" creationId="{80EAC284-C48B-442E-810D-E3ED77C872D9}"/>
          </ac:spMkLst>
        </pc:spChg>
        <pc:spChg chg="add">
          <ac:chgData name="Ariel Avshalom" userId="ad20b999a1aae67d" providerId="LiveId" clId="{7F24965E-83E4-4BA4-86B9-57E9F3466B75}" dt="2021-04-16T15:06:29.507" v="4288" actId="26606"/>
          <ac:spMkLst>
            <pc:docMk/>
            <pc:sldMk cId="3493985756" sldId="279"/>
            <ac:spMk id="71" creationId="{09646535-AEF6-4883-A4F9-EEC1F8B4319E}"/>
          </ac:spMkLst>
        </pc:spChg>
        <pc:spChg chg="add">
          <ac:chgData name="Ariel Avshalom" userId="ad20b999a1aae67d" providerId="LiveId" clId="{7F24965E-83E4-4BA4-86B9-57E9F3466B75}" dt="2021-04-16T15:06:29.507" v="4288" actId="26606"/>
          <ac:spMkLst>
            <pc:docMk/>
            <pc:sldMk cId="3493985756" sldId="279"/>
            <ac:spMk id="73" creationId="{BE18C31E-4970-445B-8708-68FBB86DED6D}"/>
          </ac:spMkLst>
        </pc:spChg>
        <pc:spChg chg="add">
          <ac:chgData name="Ariel Avshalom" userId="ad20b999a1aae67d" providerId="LiveId" clId="{7F24965E-83E4-4BA4-86B9-57E9F3466B75}" dt="2021-04-16T15:06:29.507" v="4288" actId="26606"/>
          <ac:spMkLst>
            <pc:docMk/>
            <pc:sldMk cId="3493985756" sldId="279"/>
            <ac:spMk id="75" creationId="{0AC03E49-9410-44F8-BAE9-E96A4928260C}"/>
          </ac:spMkLst>
        </pc:spChg>
        <pc:spChg chg="add">
          <ac:chgData name="Ariel Avshalom" userId="ad20b999a1aae67d" providerId="LiveId" clId="{7F24965E-83E4-4BA4-86B9-57E9F3466B75}" dt="2021-04-16T15:06:29.507" v="4288" actId="26606"/>
          <ac:spMkLst>
            <pc:docMk/>
            <pc:sldMk cId="3493985756" sldId="279"/>
            <ac:spMk id="77" creationId="{76F1CA90-84C9-4052-98FA-85AB762EAA87}"/>
          </ac:spMkLst>
        </pc:spChg>
        <pc:picChg chg="add mod">
          <ac:chgData name="Ariel Avshalom" userId="ad20b999a1aae67d" providerId="LiveId" clId="{7F24965E-83E4-4BA4-86B9-57E9F3466B75}" dt="2021-04-16T15:06:29.507" v="4288" actId="26606"/>
          <ac:picMkLst>
            <pc:docMk/>
            <pc:sldMk cId="3493985756" sldId="279"/>
            <ac:picMk id="3074" creationId="{D1AB5ABB-664A-412E-A81A-66DD63A2E28E}"/>
          </ac:picMkLst>
        </pc:picChg>
      </pc:sldChg>
      <pc:sldChg chg="addSp delSp modSp new mod setBg">
        <pc:chgData name="Ariel Avshalom" userId="ad20b999a1aae67d" providerId="LiveId" clId="{7F24965E-83E4-4BA4-86B9-57E9F3466B75}" dt="2021-04-16T15:07:29.725" v="4303" actId="26606"/>
        <pc:sldMkLst>
          <pc:docMk/>
          <pc:sldMk cId="3057103298" sldId="280"/>
        </pc:sldMkLst>
        <pc:spChg chg="mod">
          <ac:chgData name="Ariel Avshalom" userId="ad20b999a1aae67d" providerId="LiveId" clId="{7F24965E-83E4-4BA4-86B9-57E9F3466B75}" dt="2021-04-16T15:07:29.725" v="4303" actId="26606"/>
          <ac:spMkLst>
            <pc:docMk/>
            <pc:sldMk cId="3057103298" sldId="280"/>
            <ac:spMk id="2" creationId="{302067F7-75B1-48B4-B0C2-A948BB28517F}"/>
          </ac:spMkLst>
        </pc:spChg>
        <pc:spChg chg="del">
          <ac:chgData name="Ariel Avshalom" userId="ad20b999a1aae67d" providerId="LiveId" clId="{7F24965E-83E4-4BA4-86B9-57E9F3466B75}" dt="2021-04-16T15:07:27.144" v="4302" actId="22"/>
          <ac:spMkLst>
            <pc:docMk/>
            <pc:sldMk cId="3057103298" sldId="280"/>
            <ac:spMk id="3" creationId="{6B9C2CE1-4675-41C3-B8D1-90C607E2AE08}"/>
          </ac:spMkLst>
        </pc:spChg>
        <pc:spChg chg="add">
          <ac:chgData name="Ariel Avshalom" userId="ad20b999a1aae67d" providerId="LiveId" clId="{7F24965E-83E4-4BA4-86B9-57E9F3466B75}" dt="2021-04-16T15:07:29.725" v="4303" actId="26606"/>
          <ac:spMkLst>
            <pc:docMk/>
            <pc:sldMk cId="3057103298" sldId="280"/>
            <ac:spMk id="10" creationId="{09646535-AEF6-4883-A4F9-EEC1F8B4319E}"/>
          </ac:spMkLst>
        </pc:spChg>
        <pc:spChg chg="add">
          <ac:chgData name="Ariel Avshalom" userId="ad20b999a1aae67d" providerId="LiveId" clId="{7F24965E-83E4-4BA4-86B9-57E9F3466B75}" dt="2021-04-16T15:07:29.725" v="4303" actId="26606"/>
          <ac:spMkLst>
            <pc:docMk/>
            <pc:sldMk cId="3057103298" sldId="280"/>
            <ac:spMk id="12" creationId="{AC5689C5-C365-4756-8748-420A638FDB70}"/>
          </ac:spMkLst>
        </pc:spChg>
        <pc:spChg chg="add">
          <ac:chgData name="Ariel Avshalom" userId="ad20b999a1aae67d" providerId="LiveId" clId="{7F24965E-83E4-4BA4-86B9-57E9F3466B75}" dt="2021-04-16T15:07:29.725" v="4303" actId="26606"/>
          <ac:spMkLst>
            <pc:docMk/>
            <pc:sldMk cId="3057103298" sldId="280"/>
            <ac:spMk id="14" creationId="{D069FC84-C6C5-489C-A3A5-2AF7A7FA3FD9}"/>
          </ac:spMkLst>
        </pc:spChg>
        <pc:spChg chg="add">
          <ac:chgData name="Ariel Avshalom" userId="ad20b999a1aae67d" providerId="LiveId" clId="{7F24965E-83E4-4BA4-86B9-57E9F3466B75}" dt="2021-04-16T15:07:29.725" v="4303" actId="26606"/>
          <ac:spMkLst>
            <pc:docMk/>
            <pc:sldMk cId="3057103298" sldId="280"/>
            <ac:spMk id="16" creationId="{4172FA92-6FD3-495F-95A0-4FD85861D89C}"/>
          </ac:spMkLst>
        </pc:spChg>
        <pc:picChg chg="add mod ord">
          <ac:chgData name="Ariel Avshalom" userId="ad20b999a1aae67d" providerId="LiveId" clId="{7F24965E-83E4-4BA4-86B9-57E9F3466B75}" dt="2021-04-16T15:07:29.725" v="4303" actId="26606"/>
          <ac:picMkLst>
            <pc:docMk/>
            <pc:sldMk cId="3057103298" sldId="280"/>
            <ac:picMk id="5" creationId="{B0AE7C60-5B6D-4749-9193-7EC60AE1D268}"/>
          </ac:picMkLst>
        </pc:picChg>
      </pc:sldChg>
      <pc:sldChg chg="addSp delSp modSp new mod">
        <pc:chgData name="Ariel Avshalom" userId="ad20b999a1aae67d" providerId="LiveId" clId="{7F24965E-83E4-4BA4-86B9-57E9F3466B75}" dt="2021-04-16T15:08:45.872" v="4360" actId="14100"/>
        <pc:sldMkLst>
          <pc:docMk/>
          <pc:sldMk cId="1354868438" sldId="281"/>
        </pc:sldMkLst>
        <pc:spChg chg="mod">
          <ac:chgData name="Ariel Avshalom" userId="ad20b999a1aae67d" providerId="LiveId" clId="{7F24965E-83E4-4BA4-86B9-57E9F3466B75}" dt="2021-04-16T15:08:21.287" v="4357" actId="20577"/>
          <ac:spMkLst>
            <pc:docMk/>
            <pc:sldMk cId="1354868438" sldId="281"/>
            <ac:spMk id="2" creationId="{D9A17978-59D9-401F-97AB-B8787AB8DB18}"/>
          </ac:spMkLst>
        </pc:spChg>
        <pc:spChg chg="del">
          <ac:chgData name="Ariel Avshalom" userId="ad20b999a1aae67d" providerId="LiveId" clId="{7F24965E-83E4-4BA4-86B9-57E9F3466B75}" dt="2021-04-16T15:08:34.792" v="4358" actId="22"/>
          <ac:spMkLst>
            <pc:docMk/>
            <pc:sldMk cId="1354868438" sldId="281"/>
            <ac:spMk id="3" creationId="{EA12D1CB-0538-498A-BD14-4C72B16E465F}"/>
          </ac:spMkLst>
        </pc:spChg>
        <pc:picChg chg="add mod ord">
          <ac:chgData name="Ariel Avshalom" userId="ad20b999a1aae67d" providerId="LiveId" clId="{7F24965E-83E4-4BA4-86B9-57E9F3466B75}" dt="2021-04-16T15:08:45.872" v="4360" actId="14100"/>
          <ac:picMkLst>
            <pc:docMk/>
            <pc:sldMk cId="1354868438" sldId="281"/>
            <ac:picMk id="5" creationId="{90CAF6DF-584F-4BFC-9881-6DC403CC2F02}"/>
          </ac:picMkLst>
        </pc:picChg>
      </pc:sldChg>
      <pc:sldChg chg="addSp delSp modSp new mod">
        <pc:chgData name="Ariel Avshalom" userId="ad20b999a1aae67d" providerId="LiveId" clId="{7F24965E-83E4-4BA4-86B9-57E9F3466B75}" dt="2021-04-16T15:10:40.147" v="4391" actId="14100"/>
        <pc:sldMkLst>
          <pc:docMk/>
          <pc:sldMk cId="175955376" sldId="282"/>
        </pc:sldMkLst>
        <pc:spChg chg="mod">
          <ac:chgData name="Ariel Avshalom" userId="ad20b999a1aae67d" providerId="LiveId" clId="{7F24965E-83E4-4BA4-86B9-57E9F3466B75}" dt="2021-04-16T15:10:23.196" v="4388" actId="20577"/>
          <ac:spMkLst>
            <pc:docMk/>
            <pc:sldMk cId="175955376" sldId="282"/>
            <ac:spMk id="2" creationId="{B4961CF4-E803-4A84-8DCE-61A3275E1E78}"/>
          </ac:spMkLst>
        </pc:spChg>
        <pc:spChg chg="del">
          <ac:chgData name="Ariel Avshalom" userId="ad20b999a1aae67d" providerId="LiveId" clId="{7F24965E-83E4-4BA4-86B9-57E9F3466B75}" dt="2021-04-16T15:10:26.827" v="4389" actId="22"/>
          <ac:spMkLst>
            <pc:docMk/>
            <pc:sldMk cId="175955376" sldId="282"/>
            <ac:spMk id="3" creationId="{3612272D-A748-4CD6-AA67-E5D369111CB4}"/>
          </ac:spMkLst>
        </pc:spChg>
        <pc:picChg chg="add mod ord">
          <ac:chgData name="Ariel Avshalom" userId="ad20b999a1aae67d" providerId="LiveId" clId="{7F24965E-83E4-4BA4-86B9-57E9F3466B75}" dt="2021-04-16T15:10:40.147" v="4391" actId="14100"/>
          <ac:picMkLst>
            <pc:docMk/>
            <pc:sldMk cId="175955376" sldId="282"/>
            <ac:picMk id="5" creationId="{08B33E50-972C-4A23-80E1-254ADAA2C4CC}"/>
          </ac:picMkLst>
        </pc:picChg>
      </pc:sldChg>
      <pc:sldChg chg="addSp delSp modSp new mod setBg modAnim">
        <pc:chgData name="Ariel Avshalom" userId="ad20b999a1aae67d" providerId="LiveId" clId="{7F24965E-83E4-4BA4-86B9-57E9F3466B75}" dt="2021-04-16T15:13:58.032" v="4769" actId="20577"/>
        <pc:sldMkLst>
          <pc:docMk/>
          <pc:sldMk cId="2784499984" sldId="283"/>
        </pc:sldMkLst>
        <pc:spChg chg="mod">
          <ac:chgData name="Ariel Avshalom" userId="ad20b999a1aae67d" providerId="LiveId" clId="{7F24965E-83E4-4BA4-86B9-57E9F3466B75}" dt="2021-04-16T15:13:31.081" v="4765" actId="26606"/>
          <ac:spMkLst>
            <pc:docMk/>
            <pc:sldMk cId="2784499984" sldId="283"/>
            <ac:spMk id="2" creationId="{B518581F-4536-4A6E-9524-DFEFB60E9D77}"/>
          </ac:spMkLst>
        </pc:spChg>
        <pc:spChg chg="del mod">
          <ac:chgData name="Ariel Avshalom" userId="ad20b999a1aae67d" providerId="LiveId" clId="{7F24965E-83E4-4BA4-86B9-57E9F3466B75}" dt="2021-04-16T15:13:31.081" v="4765" actId="26606"/>
          <ac:spMkLst>
            <pc:docMk/>
            <pc:sldMk cId="2784499984" sldId="283"/>
            <ac:spMk id="3" creationId="{A925B1D5-0EE4-4776-8214-BF8AE2FC2ECD}"/>
          </ac:spMkLst>
        </pc:spChg>
        <pc:spChg chg="add">
          <ac:chgData name="Ariel Avshalom" userId="ad20b999a1aae67d" providerId="LiveId" clId="{7F24965E-83E4-4BA4-86B9-57E9F3466B75}" dt="2021-04-16T15:13:31.081" v="4765" actId="26606"/>
          <ac:spMkLst>
            <pc:docMk/>
            <pc:sldMk cId="2784499984" sldId="283"/>
            <ac:spMk id="9" creationId="{7F532A73-CC48-4B70-913D-D8D4400F85DE}"/>
          </ac:spMkLst>
        </pc:spChg>
        <pc:graphicFrameChg chg="add mod">
          <ac:chgData name="Ariel Avshalom" userId="ad20b999a1aae67d" providerId="LiveId" clId="{7F24965E-83E4-4BA4-86B9-57E9F3466B75}" dt="2021-04-16T15:13:58.032" v="4769" actId="20577"/>
          <ac:graphicFrameMkLst>
            <pc:docMk/>
            <pc:sldMk cId="2784499984" sldId="283"/>
            <ac:graphicFrameMk id="5" creationId="{41A16851-242C-41B2-A3D0-33C0C5949410}"/>
          </ac:graphicFrameMkLst>
        </pc:graphicFrameChg>
      </pc:sldChg>
      <pc:sldChg chg="addSp delSp modSp new mod setBg">
        <pc:chgData name="Ariel Avshalom" userId="ad20b999a1aae67d" providerId="LiveId" clId="{7F24965E-83E4-4BA4-86B9-57E9F3466B75}" dt="2021-04-16T15:16:55.851" v="4834" actId="478"/>
        <pc:sldMkLst>
          <pc:docMk/>
          <pc:sldMk cId="3488625057" sldId="284"/>
        </pc:sldMkLst>
        <pc:spChg chg="mod">
          <ac:chgData name="Ariel Avshalom" userId="ad20b999a1aae67d" providerId="LiveId" clId="{7F24965E-83E4-4BA4-86B9-57E9F3466B75}" dt="2021-04-16T15:16:52.882" v="4833" actId="26606"/>
          <ac:spMkLst>
            <pc:docMk/>
            <pc:sldMk cId="3488625057" sldId="284"/>
            <ac:spMk id="2" creationId="{EAF91F9C-EBD9-4589-8A2B-83E099B453CA}"/>
          </ac:spMkLst>
        </pc:spChg>
        <pc:spChg chg="del">
          <ac:chgData name="Ariel Avshalom" userId="ad20b999a1aae67d" providerId="LiveId" clId="{7F24965E-83E4-4BA4-86B9-57E9F3466B75}" dt="2021-04-16T15:16:50.251" v="4832" actId="22"/>
          <ac:spMkLst>
            <pc:docMk/>
            <pc:sldMk cId="3488625057" sldId="284"/>
            <ac:spMk id="3" creationId="{351F7275-338D-413C-860C-952C415349BB}"/>
          </ac:spMkLst>
        </pc:spChg>
        <pc:spChg chg="add del">
          <ac:chgData name="Ariel Avshalom" userId="ad20b999a1aae67d" providerId="LiveId" clId="{7F24965E-83E4-4BA4-86B9-57E9F3466B75}" dt="2021-04-16T15:16:55.851" v="4834" actId="478"/>
          <ac:spMkLst>
            <pc:docMk/>
            <pc:sldMk cId="3488625057" sldId="284"/>
            <ac:spMk id="9" creationId="{103D85C3-ADAA-47F3-9E08-D524193569E9}"/>
          </ac:spMkLst>
        </pc:spChg>
        <pc:spChg chg="add">
          <ac:chgData name="Ariel Avshalom" userId="ad20b999a1aae67d" providerId="LiveId" clId="{7F24965E-83E4-4BA4-86B9-57E9F3466B75}" dt="2021-04-16T15:16:52.882" v="4833" actId="26606"/>
          <ac:spMkLst>
            <pc:docMk/>
            <pc:sldMk cId="3488625057" sldId="284"/>
            <ac:spMk id="12" creationId="{AA32DEB2-F749-473E-8163-50609FD3F0F7}"/>
          </ac:spMkLst>
        </pc:spChg>
        <pc:spChg chg="add">
          <ac:chgData name="Ariel Avshalom" userId="ad20b999a1aae67d" providerId="LiveId" clId="{7F24965E-83E4-4BA4-86B9-57E9F3466B75}" dt="2021-04-16T15:16:52.882" v="4833" actId="26606"/>
          <ac:spMkLst>
            <pc:docMk/>
            <pc:sldMk cId="3488625057" sldId="284"/>
            <ac:spMk id="14" creationId="{72217C68-2C96-4AA6-8C3B-876ACBAA0429}"/>
          </ac:spMkLst>
        </pc:spChg>
        <pc:spChg chg="add">
          <ac:chgData name="Ariel Avshalom" userId="ad20b999a1aae67d" providerId="LiveId" clId="{7F24965E-83E4-4BA4-86B9-57E9F3466B75}" dt="2021-04-16T15:16:52.882" v="4833" actId="26606"/>
          <ac:spMkLst>
            <pc:docMk/>
            <pc:sldMk cId="3488625057" sldId="284"/>
            <ac:spMk id="16" creationId="{713C28E7-3F64-4B98-9E91-E3E78398A7C2}"/>
          </ac:spMkLst>
        </pc:spChg>
        <pc:picChg chg="add mod ord">
          <ac:chgData name="Ariel Avshalom" userId="ad20b999a1aae67d" providerId="LiveId" clId="{7F24965E-83E4-4BA4-86B9-57E9F3466B75}" dt="2021-04-16T15:16:52.882" v="4833" actId="26606"/>
          <ac:picMkLst>
            <pc:docMk/>
            <pc:sldMk cId="3488625057" sldId="284"/>
            <ac:picMk id="5" creationId="{E9E5723E-1550-4114-8DAC-64892D6788A3}"/>
          </ac:picMkLst>
        </pc:picChg>
      </pc:sldChg>
      <pc:sldChg chg="addSp delSp modSp new mod setBg modAnim modNotesTx">
        <pc:chgData name="Ariel Avshalom" userId="ad20b999a1aae67d" providerId="LiveId" clId="{7F24965E-83E4-4BA4-86B9-57E9F3466B75}" dt="2021-04-20T15:22:55.961" v="6763" actId="1076"/>
        <pc:sldMkLst>
          <pc:docMk/>
          <pc:sldMk cId="1239992918" sldId="285"/>
        </pc:sldMkLst>
        <pc:spChg chg="mod">
          <ac:chgData name="Ariel Avshalom" userId="ad20b999a1aae67d" providerId="LiveId" clId="{7F24965E-83E4-4BA4-86B9-57E9F3466B75}" dt="2021-04-20T15:11:33.801" v="6757" actId="26606"/>
          <ac:spMkLst>
            <pc:docMk/>
            <pc:sldMk cId="1239992918" sldId="285"/>
            <ac:spMk id="2" creationId="{DEEE8959-32C1-4D3A-BD99-6A9FB67CD482}"/>
          </ac:spMkLst>
        </pc:spChg>
        <pc:spChg chg="del mod">
          <ac:chgData name="Ariel Avshalom" userId="ad20b999a1aae67d" providerId="LiveId" clId="{7F24965E-83E4-4BA4-86B9-57E9F3466B75}" dt="2021-04-20T15:11:33.801" v="6757" actId="26606"/>
          <ac:spMkLst>
            <pc:docMk/>
            <pc:sldMk cId="1239992918" sldId="285"/>
            <ac:spMk id="3" creationId="{AA3E231F-DC88-4817-8629-D7BCF4657C35}"/>
          </ac:spMkLst>
        </pc:spChg>
        <pc:spChg chg="add">
          <ac:chgData name="Ariel Avshalom" userId="ad20b999a1aae67d" providerId="LiveId" clId="{7F24965E-83E4-4BA4-86B9-57E9F3466B75}" dt="2021-04-20T15:11:33.801" v="6757" actId="26606"/>
          <ac:spMkLst>
            <pc:docMk/>
            <pc:sldMk cId="1239992918" sldId="285"/>
            <ac:spMk id="9" creationId="{308119F7-B84E-4EBF-919F-A9B0F6D92473}"/>
          </ac:spMkLst>
        </pc:spChg>
        <pc:spChg chg="add">
          <ac:chgData name="Ariel Avshalom" userId="ad20b999a1aae67d" providerId="LiveId" clId="{7F24965E-83E4-4BA4-86B9-57E9F3466B75}" dt="2021-04-20T15:11:33.801" v="6757" actId="26606"/>
          <ac:spMkLst>
            <pc:docMk/>
            <pc:sldMk cId="1239992918" sldId="285"/>
            <ac:spMk id="11" creationId="{DAA17479-17CB-402A-8689-750C6F38584C}"/>
          </ac:spMkLst>
        </pc:spChg>
        <pc:spChg chg="add">
          <ac:chgData name="Ariel Avshalom" userId="ad20b999a1aae67d" providerId="LiveId" clId="{7F24965E-83E4-4BA4-86B9-57E9F3466B75}" dt="2021-04-20T15:11:33.801" v="6757" actId="26606"/>
          <ac:spMkLst>
            <pc:docMk/>
            <pc:sldMk cId="1239992918" sldId="285"/>
            <ac:spMk id="13" creationId="{F534AA72-89BF-4BB0-B339-DEB9FC7F1BF2}"/>
          </ac:spMkLst>
        </pc:spChg>
        <pc:graphicFrameChg chg="add">
          <ac:chgData name="Ariel Avshalom" userId="ad20b999a1aae67d" providerId="LiveId" clId="{7F24965E-83E4-4BA4-86B9-57E9F3466B75}" dt="2021-04-20T15:11:33.801" v="6757" actId="26606"/>
          <ac:graphicFrameMkLst>
            <pc:docMk/>
            <pc:sldMk cId="1239992918" sldId="285"/>
            <ac:graphicFrameMk id="5" creationId="{6EA36F3E-F8DF-442E-B804-A0B1283D35FB}"/>
          </ac:graphicFrameMkLst>
        </pc:graphicFrameChg>
        <pc:picChg chg="add mod">
          <ac:chgData name="Ariel Avshalom" userId="ad20b999a1aae67d" providerId="LiveId" clId="{7F24965E-83E4-4BA4-86B9-57E9F3466B75}" dt="2021-04-20T15:22:55.961" v="6763" actId="1076"/>
          <ac:picMkLst>
            <pc:docMk/>
            <pc:sldMk cId="1239992918" sldId="285"/>
            <ac:picMk id="1026" creationId="{26AA48F1-D875-41AE-A379-8D075860B03D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CCBBA1-72DD-4E9C-A67E-9CF5A4E0F55D}" type="doc">
      <dgm:prSet loTypeId="urn:microsoft.com/office/officeart/2016/7/layout/VerticalDownArrowProcess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3C99BEC-9C13-45C1-BE7C-A677695F81EA}">
      <dgm:prSet custT="1"/>
      <dgm:spPr/>
      <dgm:t>
        <a:bodyPr/>
        <a:lstStyle/>
        <a:p>
          <a:r>
            <a:rPr lang="en-US" sz="1500" baseline="0" dirty="0"/>
            <a:t>Creating more roads</a:t>
          </a:r>
          <a:endParaRPr lang="en-US" sz="1500" dirty="0"/>
        </a:p>
      </dgm:t>
    </dgm:pt>
    <dgm:pt modelId="{00124131-E051-493F-8416-9C17C004CE6E}" type="parTrans" cxnId="{ECE71662-2463-4220-B052-CACB8AF81489}">
      <dgm:prSet/>
      <dgm:spPr/>
      <dgm:t>
        <a:bodyPr/>
        <a:lstStyle/>
        <a:p>
          <a:endParaRPr lang="en-US"/>
        </a:p>
      </dgm:t>
    </dgm:pt>
    <dgm:pt modelId="{DF145408-13A7-499B-B9E7-7C91855CF11F}" type="sibTrans" cxnId="{ECE71662-2463-4220-B052-CACB8AF81489}">
      <dgm:prSet/>
      <dgm:spPr/>
      <dgm:t>
        <a:bodyPr/>
        <a:lstStyle/>
        <a:p>
          <a:endParaRPr lang="en-US"/>
        </a:p>
      </dgm:t>
    </dgm:pt>
    <dgm:pt modelId="{6590535D-6830-4CF0-8C13-9FD1B176048F}">
      <dgm:prSet custT="1"/>
      <dgm:spPr/>
      <dgm:t>
        <a:bodyPr/>
        <a:lstStyle/>
        <a:p>
          <a:r>
            <a:rPr lang="en-US" sz="1500" baseline="0" dirty="0"/>
            <a:t>Does this actually work?</a:t>
          </a:r>
          <a:endParaRPr lang="en-US" sz="1500" dirty="0"/>
        </a:p>
      </dgm:t>
    </dgm:pt>
    <dgm:pt modelId="{3C5E69B0-14B5-4161-8E81-95423D0F0B70}" type="parTrans" cxnId="{6A6715C4-15C7-4C0F-8B54-E4F862B88329}">
      <dgm:prSet/>
      <dgm:spPr/>
      <dgm:t>
        <a:bodyPr/>
        <a:lstStyle/>
        <a:p>
          <a:endParaRPr lang="en-US"/>
        </a:p>
      </dgm:t>
    </dgm:pt>
    <dgm:pt modelId="{4F100D09-FC8D-41DB-B6A0-6AAF8F5BCF14}" type="sibTrans" cxnId="{6A6715C4-15C7-4C0F-8B54-E4F862B88329}">
      <dgm:prSet/>
      <dgm:spPr/>
      <dgm:t>
        <a:bodyPr/>
        <a:lstStyle/>
        <a:p>
          <a:endParaRPr lang="en-US"/>
        </a:p>
      </dgm:t>
    </dgm:pt>
    <dgm:pt modelId="{19C7F21B-C84D-4A63-8F2F-CDA1364C42A2}">
      <dgm:prSet custT="1"/>
      <dgm:spPr/>
      <dgm:t>
        <a:bodyPr/>
        <a:lstStyle/>
        <a:p>
          <a:r>
            <a:rPr lang="en-US" sz="1500" baseline="0" dirty="0"/>
            <a:t>Penalizing tailgaters</a:t>
          </a:r>
          <a:endParaRPr lang="en-US" sz="1500" dirty="0"/>
        </a:p>
      </dgm:t>
    </dgm:pt>
    <dgm:pt modelId="{5B390A69-8C63-4103-B88E-DD1BD8470DDF}" type="parTrans" cxnId="{00B5BFB4-CB7E-4BA2-9342-AECF1A72EB75}">
      <dgm:prSet/>
      <dgm:spPr/>
      <dgm:t>
        <a:bodyPr/>
        <a:lstStyle/>
        <a:p>
          <a:endParaRPr lang="en-US"/>
        </a:p>
      </dgm:t>
    </dgm:pt>
    <dgm:pt modelId="{0CA01D5A-C8F5-4D64-BED2-7833298C7D39}" type="sibTrans" cxnId="{00B5BFB4-CB7E-4BA2-9342-AECF1A72EB75}">
      <dgm:prSet/>
      <dgm:spPr/>
      <dgm:t>
        <a:bodyPr/>
        <a:lstStyle/>
        <a:p>
          <a:endParaRPr lang="en-US"/>
        </a:p>
      </dgm:t>
    </dgm:pt>
    <dgm:pt modelId="{D2DB3876-7759-4F49-8493-8D77F4A81BA0}">
      <dgm:prSet custT="1"/>
      <dgm:spPr/>
      <dgm:t>
        <a:bodyPr/>
        <a:lstStyle/>
        <a:p>
          <a:r>
            <a:rPr lang="en-US" sz="1500" baseline="0" dirty="0"/>
            <a:t>Self driving cars</a:t>
          </a:r>
          <a:endParaRPr lang="en-US" sz="1500" dirty="0"/>
        </a:p>
      </dgm:t>
    </dgm:pt>
    <dgm:pt modelId="{5E2C3626-3106-45D8-A237-7794A23288CE}" type="parTrans" cxnId="{F768ADC5-9BD2-4737-BFC0-680BFA9E442F}">
      <dgm:prSet/>
      <dgm:spPr/>
      <dgm:t>
        <a:bodyPr/>
        <a:lstStyle/>
        <a:p>
          <a:endParaRPr lang="en-US"/>
        </a:p>
      </dgm:t>
    </dgm:pt>
    <dgm:pt modelId="{7366DECC-7D09-45E8-851E-1A2F410EE254}" type="sibTrans" cxnId="{F768ADC5-9BD2-4737-BFC0-680BFA9E442F}">
      <dgm:prSet/>
      <dgm:spPr/>
      <dgm:t>
        <a:bodyPr/>
        <a:lstStyle/>
        <a:p>
          <a:endParaRPr lang="en-US"/>
        </a:p>
      </dgm:t>
    </dgm:pt>
    <dgm:pt modelId="{7E0387BD-B37D-4A5B-BC37-88AD0886DB59}">
      <dgm:prSet/>
      <dgm:spPr/>
      <dgm:t>
        <a:bodyPr/>
        <a:lstStyle/>
        <a:p>
          <a:r>
            <a:rPr lang="en-US" baseline="0" dirty="0"/>
            <a:t>More public transportation</a:t>
          </a:r>
          <a:endParaRPr lang="en-US" dirty="0"/>
        </a:p>
      </dgm:t>
    </dgm:pt>
    <dgm:pt modelId="{D5E87D6A-C993-4774-8862-281E39339664}" type="parTrans" cxnId="{70BA5664-F6E8-4B24-A2B5-424455244C79}">
      <dgm:prSet/>
      <dgm:spPr/>
      <dgm:t>
        <a:bodyPr/>
        <a:lstStyle/>
        <a:p>
          <a:endParaRPr lang="en-US"/>
        </a:p>
      </dgm:t>
    </dgm:pt>
    <dgm:pt modelId="{B91E8E7F-5BEE-453E-B8A9-61E8879FB4A6}" type="sibTrans" cxnId="{70BA5664-F6E8-4B24-A2B5-424455244C79}">
      <dgm:prSet/>
      <dgm:spPr/>
      <dgm:t>
        <a:bodyPr/>
        <a:lstStyle/>
        <a:p>
          <a:endParaRPr lang="en-US"/>
        </a:p>
      </dgm:t>
    </dgm:pt>
    <dgm:pt modelId="{C0AA46DC-9309-47D5-9540-34ED83EA0BE3}">
      <dgm:prSet custT="1"/>
      <dgm:spPr/>
      <dgm:t>
        <a:bodyPr/>
        <a:lstStyle/>
        <a:p>
          <a:r>
            <a:rPr lang="en-US" sz="1500" dirty="0"/>
            <a:t>Generally, negative reinforcement isn’t loved by the masses</a:t>
          </a:r>
        </a:p>
      </dgm:t>
    </dgm:pt>
    <dgm:pt modelId="{A01E678E-F94D-4766-9665-AE525DC2D6E2}" type="parTrans" cxnId="{ED1DB878-E59A-444B-AF39-F876E5C45A97}">
      <dgm:prSet/>
      <dgm:spPr/>
      <dgm:t>
        <a:bodyPr/>
        <a:lstStyle/>
        <a:p>
          <a:endParaRPr lang="en-US"/>
        </a:p>
      </dgm:t>
    </dgm:pt>
    <dgm:pt modelId="{3C3C0B35-73EA-4468-A05E-95621749CBD9}" type="sibTrans" cxnId="{ED1DB878-E59A-444B-AF39-F876E5C45A97}">
      <dgm:prSet/>
      <dgm:spPr/>
      <dgm:t>
        <a:bodyPr/>
        <a:lstStyle/>
        <a:p>
          <a:endParaRPr lang="en-US"/>
        </a:p>
      </dgm:t>
    </dgm:pt>
    <dgm:pt modelId="{02B7BCE6-54B5-4CA5-9FA5-FBABA33536D4}">
      <dgm:prSet custT="1"/>
      <dgm:spPr/>
      <dgm:t>
        <a:bodyPr/>
        <a:lstStyle/>
        <a:p>
          <a:r>
            <a:rPr lang="en-US" sz="1500" dirty="0"/>
            <a:t>This is still in its infancy</a:t>
          </a:r>
        </a:p>
      </dgm:t>
    </dgm:pt>
    <dgm:pt modelId="{BEEE9E6F-C69F-4C20-9D8A-77BF06569F1B}" type="parTrans" cxnId="{B729DB0A-731A-4EDB-B446-9C44B72E8984}">
      <dgm:prSet/>
      <dgm:spPr/>
      <dgm:t>
        <a:bodyPr/>
        <a:lstStyle/>
        <a:p>
          <a:endParaRPr lang="en-US"/>
        </a:p>
      </dgm:t>
    </dgm:pt>
    <dgm:pt modelId="{9A54CE2B-4D3D-4A06-B12A-474ACD7172B4}" type="sibTrans" cxnId="{B729DB0A-731A-4EDB-B446-9C44B72E8984}">
      <dgm:prSet/>
      <dgm:spPr/>
      <dgm:t>
        <a:bodyPr/>
        <a:lstStyle/>
        <a:p>
          <a:endParaRPr lang="en-US"/>
        </a:p>
      </dgm:t>
    </dgm:pt>
    <dgm:pt modelId="{EF366CE6-C7B4-47FC-AB26-906981969752}">
      <dgm:prSet custT="1"/>
      <dgm:spPr/>
      <dgm:t>
        <a:bodyPr/>
        <a:lstStyle/>
        <a:p>
          <a:r>
            <a:rPr lang="en-US" sz="1500" dirty="0"/>
            <a:t>Does this actually work?</a:t>
          </a:r>
        </a:p>
      </dgm:t>
    </dgm:pt>
    <dgm:pt modelId="{A5FDA5DA-2446-4CD8-AEF4-00ACAE443ED6}" type="parTrans" cxnId="{4A6E8FB4-8DF0-4A53-8DEE-95A59602DDBE}">
      <dgm:prSet/>
      <dgm:spPr/>
      <dgm:t>
        <a:bodyPr/>
        <a:lstStyle/>
        <a:p>
          <a:endParaRPr lang="en-US"/>
        </a:p>
      </dgm:t>
    </dgm:pt>
    <dgm:pt modelId="{8726BCAD-126A-446F-8B6D-54799AC2749F}" type="sibTrans" cxnId="{4A6E8FB4-8DF0-4A53-8DEE-95A59602DDBE}">
      <dgm:prSet/>
      <dgm:spPr/>
      <dgm:t>
        <a:bodyPr/>
        <a:lstStyle/>
        <a:p>
          <a:endParaRPr lang="en-US"/>
        </a:p>
      </dgm:t>
    </dgm:pt>
    <dgm:pt modelId="{CAC785E8-50C5-435E-9EAC-831C987E9E5F}" type="pres">
      <dgm:prSet presAssocID="{30CCBBA1-72DD-4E9C-A67E-9CF5A4E0F55D}" presName="Name0" presStyleCnt="0">
        <dgm:presLayoutVars>
          <dgm:dir/>
          <dgm:animLvl val="lvl"/>
          <dgm:resizeHandles val="exact"/>
        </dgm:presLayoutVars>
      </dgm:prSet>
      <dgm:spPr/>
    </dgm:pt>
    <dgm:pt modelId="{5D3C9C50-4AF9-4095-9435-435804DBEAAA}" type="pres">
      <dgm:prSet presAssocID="{7E0387BD-B37D-4A5B-BC37-88AD0886DB59}" presName="boxAndChildren" presStyleCnt="0"/>
      <dgm:spPr/>
    </dgm:pt>
    <dgm:pt modelId="{71EF398D-DEB4-492E-B6F1-040EFDBA8F35}" type="pres">
      <dgm:prSet presAssocID="{7E0387BD-B37D-4A5B-BC37-88AD0886DB59}" presName="parentTextBox" presStyleLbl="alignNode1" presStyleIdx="0" presStyleCnt="4" custScaleX="202280" custLinFactNeighborX="1291" custLinFactNeighborY="636"/>
      <dgm:spPr/>
    </dgm:pt>
    <dgm:pt modelId="{98006E68-0221-4739-B4F4-55DFFFA70BFE}" type="pres">
      <dgm:prSet presAssocID="{7E0387BD-B37D-4A5B-BC37-88AD0886DB59}" presName="descendantBox" presStyleLbl="bgAccFollowNode1" presStyleIdx="0" presStyleCnt="4" custScaleX="64922"/>
      <dgm:spPr/>
    </dgm:pt>
    <dgm:pt modelId="{5F1F8C07-582A-4283-8B08-7DC4184103C7}" type="pres">
      <dgm:prSet presAssocID="{7366DECC-7D09-45E8-851E-1A2F410EE254}" presName="sp" presStyleCnt="0"/>
      <dgm:spPr/>
    </dgm:pt>
    <dgm:pt modelId="{DC2FF8C3-B913-42BE-952F-8FE9B2B68BF9}" type="pres">
      <dgm:prSet presAssocID="{D2DB3876-7759-4F49-8493-8D77F4A81BA0}" presName="arrowAndChildren" presStyleCnt="0"/>
      <dgm:spPr/>
    </dgm:pt>
    <dgm:pt modelId="{08F62657-43BD-4223-92E6-933CCAB000D3}" type="pres">
      <dgm:prSet presAssocID="{D2DB3876-7759-4F49-8493-8D77F4A81BA0}" presName="parentTextArrow" presStyleLbl="node1" presStyleIdx="0" presStyleCnt="0"/>
      <dgm:spPr/>
    </dgm:pt>
    <dgm:pt modelId="{415BE6D3-59F7-4904-83A2-453A3ABB1AB9}" type="pres">
      <dgm:prSet presAssocID="{D2DB3876-7759-4F49-8493-8D77F4A81BA0}" presName="arrow" presStyleLbl="alignNode1" presStyleIdx="1" presStyleCnt="4" custScaleX="202280" custLinFactNeighborX="1291" custLinFactNeighborY="413"/>
      <dgm:spPr/>
    </dgm:pt>
    <dgm:pt modelId="{54A24F7A-AE5A-4A2F-80F6-EF7FD54F2D79}" type="pres">
      <dgm:prSet presAssocID="{D2DB3876-7759-4F49-8493-8D77F4A81BA0}" presName="descendantArrow" presStyleLbl="bgAccFollowNode1" presStyleIdx="1" presStyleCnt="4" custScaleX="64922"/>
      <dgm:spPr/>
    </dgm:pt>
    <dgm:pt modelId="{F9602775-7713-461E-875F-09FF9EF88BAC}" type="pres">
      <dgm:prSet presAssocID="{0CA01D5A-C8F5-4D64-BED2-7833298C7D39}" presName="sp" presStyleCnt="0"/>
      <dgm:spPr/>
    </dgm:pt>
    <dgm:pt modelId="{EC9FBA1D-0752-4B5A-A6EA-F5E2414DD7C9}" type="pres">
      <dgm:prSet presAssocID="{19C7F21B-C84D-4A63-8F2F-CDA1364C42A2}" presName="arrowAndChildren" presStyleCnt="0"/>
      <dgm:spPr/>
    </dgm:pt>
    <dgm:pt modelId="{806A84B0-3E63-46E6-8A85-C498350A9148}" type="pres">
      <dgm:prSet presAssocID="{19C7F21B-C84D-4A63-8F2F-CDA1364C42A2}" presName="parentTextArrow" presStyleLbl="node1" presStyleIdx="0" presStyleCnt="0"/>
      <dgm:spPr/>
    </dgm:pt>
    <dgm:pt modelId="{FAAAF5C9-E88D-4A99-8B2D-C6D1E86DD85D}" type="pres">
      <dgm:prSet presAssocID="{19C7F21B-C84D-4A63-8F2F-CDA1364C42A2}" presName="arrow" presStyleLbl="alignNode1" presStyleIdx="2" presStyleCnt="4" custScaleX="202280"/>
      <dgm:spPr/>
    </dgm:pt>
    <dgm:pt modelId="{0ED7EEA8-5DA5-4795-8A26-70C5D37E2426}" type="pres">
      <dgm:prSet presAssocID="{19C7F21B-C84D-4A63-8F2F-CDA1364C42A2}" presName="descendantArrow" presStyleLbl="bgAccFollowNode1" presStyleIdx="2" presStyleCnt="4" custScaleX="64922"/>
      <dgm:spPr/>
    </dgm:pt>
    <dgm:pt modelId="{87AE31B5-576F-4DC1-8B25-1BC768ED489A}" type="pres">
      <dgm:prSet presAssocID="{DF145408-13A7-499B-B9E7-7C91855CF11F}" presName="sp" presStyleCnt="0"/>
      <dgm:spPr/>
    </dgm:pt>
    <dgm:pt modelId="{2DDE7505-12B2-4A55-B6DA-674628F15838}" type="pres">
      <dgm:prSet presAssocID="{C3C99BEC-9C13-45C1-BE7C-A677695F81EA}" presName="arrowAndChildren" presStyleCnt="0"/>
      <dgm:spPr/>
    </dgm:pt>
    <dgm:pt modelId="{C7BFCA55-127C-40E1-9A44-D7B5F84DDC9F}" type="pres">
      <dgm:prSet presAssocID="{C3C99BEC-9C13-45C1-BE7C-A677695F81EA}" presName="parentTextArrow" presStyleLbl="node1" presStyleIdx="0" presStyleCnt="0"/>
      <dgm:spPr/>
    </dgm:pt>
    <dgm:pt modelId="{4C1398B4-8659-45E8-A15D-E5C57D2B9EC2}" type="pres">
      <dgm:prSet presAssocID="{C3C99BEC-9C13-45C1-BE7C-A677695F81EA}" presName="arrow" presStyleLbl="alignNode1" presStyleIdx="3" presStyleCnt="4" custScaleX="202280"/>
      <dgm:spPr/>
    </dgm:pt>
    <dgm:pt modelId="{567374B4-0ADE-45FE-85C4-F257579E171E}" type="pres">
      <dgm:prSet presAssocID="{C3C99BEC-9C13-45C1-BE7C-A677695F81EA}" presName="descendantArrow" presStyleLbl="bgAccFollowNode1" presStyleIdx="3" presStyleCnt="4" custScaleX="64922"/>
      <dgm:spPr/>
    </dgm:pt>
  </dgm:ptLst>
  <dgm:cxnLst>
    <dgm:cxn modelId="{B729DB0A-731A-4EDB-B446-9C44B72E8984}" srcId="{D2DB3876-7759-4F49-8493-8D77F4A81BA0}" destId="{02B7BCE6-54B5-4CA5-9FA5-FBABA33536D4}" srcOrd="0" destOrd="0" parTransId="{BEEE9E6F-C69F-4C20-9D8A-77BF06569F1B}" sibTransId="{9A54CE2B-4D3D-4A06-B12A-474ACD7172B4}"/>
    <dgm:cxn modelId="{A993D215-258C-4EB7-B79B-CF9D185DC061}" type="presOf" srcId="{7E0387BD-B37D-4A5B-BC37-88AD0886DB59}" destId="{71EF398D-DEB4-492E-B6F1-040EFDBA8F35}" srcOrd="0" destOrd="0" presId="urn:microsoft.com/office/officeart/2016/7/layout/VerticalDownArrowProcess"/>
    <dgm:cxn modelId="{D5B1DE30-7305-4037-A7F5-61D84904E158}" type="presOf" srcId="{C3C99BEC-9C13-45C1-BE7C-A677695F81EA}" destId="{C7BFCA55-127C-40E1-9A44-D7B5F84DDC9F}" srcOrd="0" destOrd="0" presId="urn:microsoft.com/office/officeart/2016/7/layout/VerticalDownArrowProcess"/>
    <dgm:cxn modelId="{ECE71662-2463-4220-B052-CACB8AF81489}" srcId="{30CCBBA1-72DD-4E9C-A67E-9CF5A4E0F55D}" destId="{C3C99BEC-9C13-45C1-BE7C-A677695F81EA}" srcOrd="0" destOrd="0" parTransId="{00124131-E051-493F-8416-9C17C004CE6E}" sibTransId="{DF145408-13A7-499B-B9E7-7C91855CF11F}"/>
    <dgm:cxn modelId="{70BA5664-F6E8-4B24-A2B5-424455244C79}" srcId="{30CCBBA1-72DD-4E9C-A67E-9CF5A4E0F55D}" destId="{7E0387BD-B37D-4A5B-BC37-88AD0886DB59}" srcOrd="3" destOrd="0" parTransId="{D5E87D6A-C993-4774-8862-281E39339664}" sibTransId="{B91E8E7F-5BEE-453E-B8A9-61E8879FB4A6}"/>
    <dgm:cxn modelId="{2E67AC66-5F66-4C1A-A584-C5EE045664DD}" type="presOf" srcId="{C0AA46DC-9309-47D5-9540-34ED83EA0BE3}" destId="{0ED7EEA8-5DA5-4795-8A26-70C5D37E2426}" srcOrd="0" destOrd="0" presId="urn:microsoft.com/office/officeart/2016/7/layout/VerticalDownArrowProcess"/>
    <dgm:cxn modelId="{0F29F74C-2F27-4C05-88B5-748E8BAE134E}" type="presOf" srcId="{D2DB3876-7759-4F49-8493-8D77F4A81BA0}" destId="{08F62657-43BD-4223-92E6-933CCAB000D3}" srcOrd="0" destOrd="0" presId="urn:microsoft.com/office/officeart/2016/7/layout/VerticalDownArrowProcess"/>
    <dgm:cxn modelId="{1F43984D-BDA0-4F62-9DA6-F34B4EF1BC89}" type="presOf" srcId="{D2DB3876-7759-4F49-8493-8D77F4A81BA0}" destId="{415BE6D3-59F7-4904-83A2-453A3ABB1AB9}" srcOrd="1" destOrd="0" presId="urn:microsoft.com/office/officeart/2016/7/layout/VerticalDownArrowProcess"/>
    <dgm:cxn modelId="{ED1DB878-E59A-444B-AF39-F876E5C45A97}" srcId="{19C7F21B-C84D-4A63-8F2F-CDA1364C42A2}" destId="{C0AA46DC-9309-47D5-9540-34ED83EA0BE3}" srcOrd="0" destOrd="0" parTransId="{A01E678E-F94D-4766-9665-AE525DC2D6E2}" sibTransId="{3C3C0B35-73EA-4468-A05E-95621749CBD9}"/>
    <dgm:cxn modelId="{28F7947A-03ED-4A47-813F-E3FEC36BF34E}" type="presOf" srcId="{02B7BCE6-54B5-4CA5-9FA5-FBABA33536D4}" destId="{54A24F7A-AE5A-4A2F-80F6-EF7FD54F2D79}" srcOrd="0" destOrd="0" presId="urn:microsoft.com/office/officeart/2016/7/layout/VerticalDownArrowProcess"/>
    <dgm:cxn modelId="{26DBE1A6-186F-45D9-92A8-86341E6A91E9}" type="presOf" srcId="{19C7F21B-C84D-4A63-8F2F-CDA1364C42A2}" destId="{FAAAF5C9-E88D-4A99-8B2D-C6D1E86DD85D}" srcOrd="1" destOrd="0" presId="urn:microsoft.com/office/officeart/2016/7/layout/VerticalDownArrowProcess"/>
    <dgm:cxn modelId="{4A6E8FB4-8DF0-4A53-8DEE-95A59602DDBE}" srcId="{7E0387BD-B37D-4A5B-BC37-88AD0886DB59}" destId="{EF366CE6-C7B4-47FC-AB26-906981969752}" srcOrd="0" destOrd="0" parTransId="{A5FDA5DA-2446-4CD8-AEF4-00ACAE443ED6}" sibTransId="{8726BCAD-126A-446F-8B6D-54799AC2749F}"/>
    <dgm:cxn modelId="{00B5BFB4-CB7E-4BA2-9342-AECF1A72EB75}" srcId="{30CCBBA1-72DD-4E9C-A67E-9CF5A4E0F55D}" destId="{19C7F21B-C84D-4A63-8F2F-CDA1364C42A2}" srcOrd="1" destOrd="0" parTransId="{5B390A69-8C63-4103-B88E-DD1BD8470DDF}" sibTransId="{0CA01D5A-C8F5-4D64-BED2-7833298C7D39}"/>
    <dgm:cxn modelId="{F066AABF-4655-4D70-9181-F7C92F086ED7}" type="presOf" srcId="{6590535D-6830-4CF0-8C13-9FD1B176048F}" destId="{567374B4-0ADE-45FE-85C4-F257579E171E}" srcOrd="0" destOrd="0" presId="urn:microsoft.com/office/officeart/2016/7/layout/VerticalDownArrowProcess"/>
    <dgm:cxn modelId="{6A6715C4-15C7-4C0F-8B54-E4F862B88329}" srcId="{C3C99BEC-9C13-45C1-BE7C-A677695F81EA}" destId="{6590535D-6830-4CF0-8C13-9FD1B176048F}" srcOrd="0" destOrd="0" parTransId="{3C5E69B0-14B5-4161-8E81-95423D0F0B70}" sibTransId="{4F100D09-FC8D-41DB-B6A0-6AAF8F5BCF14}"/>
    <dgm:cxn modelId="{F768ADC5-9BD2-4737-BFC0-680BFA9E442F}" srcId="{30CCBBA1-72DD-4E9C-A67E-9CF5A4E0F55D}" destId="{D2DB3876-7759-4F49-8493-8D77F4A81BA0}" srcOrd="2" destOrd="0" parTransId="{5E2C3626-3106-45D8-A237-7794A23288CE}" sibTransId="{7366DECC-7D09-45E8-851E-1A2F410EE254}"/>
    <dgm:cxn modelId="{ADDCFCCD-F339-4510-A9A5-028342DE6F2C}" type="presOf" srcId="{19C7F21B-C84D-4A63-8F2F-CDA1364C42A2}" destId="{806A84B0-3E63-46E6-8A85-C498350A9148}" srcOrd="0" destOrd="0" presId="urn:microsoft.com/office/officeart/2016/7/layout/VerticalDownArrowProcess"/>
    <dgm:cxn modelId="{233249CF-7EE1-4C38-BE65-C675EC5431B0}" type="presOf" srcId="{C3C99BEC-9C13-45C1-BE7C-A677695F81EA}" destId="{4C1398B4-8659-45E8-A15D-E5C57D2B9EC2}" srcOrd="1" destOrd="0" presId="urn:microsoft.com/office/officeart/2016/7/layout/VerticalDownArrowProcess"/>
    <dgm:cxn modelId="{874433D0-461A-4DBF-9241-A80CFFA7C6EE}" type="presOf" srcId="{EF366CE6-C7B4-47FC-AB26-906981969752}" destId="{98006E68-0221-4739-B4F4-55DFFFA70BFE}" srcOrd="0" destOrd="0" presId="urn:microsoft.com/office/officeart/2016/7/layout/VerticalDownArrowProcess"/>
    <dgm:cxn modelId="{C323F5FA-8C92-4348-82DF-2363BE7BEEF1}" type="presOf" srcId="{30CCBBA1-72DD-4E9C-A67E-9CF5A4E0F55D}" destId="{CAC785E8-50C5-435E-9EAC-831C987E9E5F}" srcOrd="0" destOrd="0" presId="urn:microsoft.com/office/officeart/2016/7/layout/VerticalDownArrowProcess"/>
    <dgm:cxn modelId="{6E66AF56-E9EE-4A6E-8D6F-B3FE0C37CC90}" type="presParOf" srcId="{CAC785E8-50C5-435E-9EAC-831C987E9E5F}" destId="{5D3C9C50-4AF9-4095-9435-435804DBEAAA}" srcOrd="0" destOrd="0" presId="urn:microsoft.com/office/officeart/2016/7/layout/VerticalDownArrowProcess"/>
    <dgm:cxn modelId="{110D1A19-9835-45E3-A6E8-22F39406108D}" type="presParOf" srcId="{5D3C9C50-4AF9-4095-9435-435804DBEAAA}" destId="{71EF398D-DEB4-492E-B6F1-040EFDBA8F35}" srcOrd="0" destOrd="0" presId="urn:microsoft.com/office/officeart/2016/7/layout/VerticalDownArrowProcess"/>
    <dgm:cxn modelId="{054434F1-FBA6-4F70-9BE7-26CF5D4C5E29}" type="presParOf" srcId="{5D3C9C50-4AF9-4095-9435-435804DBEAAA}" destId="{98006E68-0221-4739-B4F4-55DFFFA70BFE}" srcOrd="1" destOrd="0" presId="urn:microsoft.com/office/officeart/2016/7/layout/VerticalDownArrowProcess"/>
    <dgm:cxn modelId="{2B571086-1A4D-4C5C-8E87-76F26B28F397}" type="presParOf" srcId="{CAC785E8-50C5-435E-9EAC-831C987E9E5F}" destId="{5F1F8C07-582A-4283-8B08-7DC4184103C7}" srcOrd="1" destOrd="0" presId="urn:microsoft.com/office/officeart/2016/7/layout/VerticalDownArrowProcess"/>
    <dgm:cxn modelId="{0893E0F9-4DFB-4432-AEC2-2832EFB21531}" type="presParOf" srcId="{CAC785E8-50C5-435E-9EAC-831C987E9E5F}" destId="{DC2FF8C3-B913-42BE-952F-8FE9B2B68BF9}" srcOrd="2" destOrd="0" presId="urn:microsoft.com/office/officeart/2016/7/layout/VerticalDownArrowProcess"/>
    <dgm:cxn modelId="{4870FD09-B821-4617-A4B3-4225425B00D4}" type="presParOf" srcId="{DC2FF8C3-B913-42BE-952F-8FE9B2B68BF9}" destId="{08F62657-43BD-4223-92E6-933CCAB000D3}" srcOrd="0" destOrd="0" presId="urn:microsoft.com/office/officeart/2016/7/layout/VerticalDownArrowProcess"/>
    <dgm:cxn modelId="{E092E196-BC3D-4CF6-9D17-07CCD8DC9699}" type="presParOf" srcId="{DC2FF8C3-B913-42BE-952F-8FE9B2B68BF9}" destId="{415BE6D3-59F7-4904-83A2-453A3ABB1AB9}" srcOrd="1" destOrd="0" presId="urn:microsoft.com/office/officeart/2016/7/layout/VerticalDownArrowProcess"/>
    <dgm:cxn modelId="{41AA2B98-729E-41C0-ACEF-6144736E4EFF}" type="presParOf" srcId="{DC2FF8C3-B913-42BE-952F-8FE9B2B68BF9}" destId="{54A24F7A-AE5A-4A2F-80F6-EF7FD54F2D79}" srcOrd="2" destOrd="0" presId="urn:microsoft.com/office/officeart/2016/7/layout/VerticalDownArrowProcess"/>
    <dgm:cxn modelId="{D460F789-6CD2-4494-8535-DC9E50AD5EC5}" type="presParOf" srcId="{CAC785E8-50C5-435E-9EAC-831C987E9E5F}" destId="{F9602775-7713-461E-875F-09FF9EF88BAC}" srcOrd="3" destOrd="0" presId="urn:microsoft.com/office/officeart/2016/7/layout/VerticalDownArrowProcess"/>
    <dgm:cxn modelId="{46E62411-159D-471D-91C6-732F80A6DC8B}" type="presParOf" srcId="{CAC785E8-50C5-435E-9EAC-831C987E9E5F}" destId="{EC9FBA1D-0752-4B5A-A6EA-F5E2414DD7C9}" srcOrd="4" destOrd="0" presId="urn:microsoft.com/office/officeart/2016/7/layout/VerticalDownArrowProcess"/>
    <dgm:cxn modelId="{3D1332F8-0521-4171-9F9D-2F3EE54F67BE}" type="presParOf" srcId="{EC9FBA1D-0752-4B5A-A6EA-F5E2414DD7C9}" destId="{806A84B0-3E63-46E6-8A85-C498350A9148}" srcOrd="0" destOrd="0" presId="urn:microsoft.com/office/officeart/2016/7/layout/VerticalDownArrowProcess"/>
    <dgm:cxn modelId="{3BC5D036-389D-443B-8AE3-757DBAAA79B5}" type="presParOf" srcId="{EC9FBA1D-0752-4B5A-A6EA-F5E2414DD7C9}" destId="{FAAAF5C9-E88D-4A99-8B2D-C6D1E86DD85D}" srcOrd="1" destOrd="0" presId="urn:microsoft.com/office/officeart/2016/7/layout/VerticalDownArrowProcess"/>
    <dgm:cxn modelId="{1BC7C238-93B8-4E78-B0C1-FF0138BA412F}" type="presParOf" srcId="{EC9FBA1D-0752-4B5A-A6EA-F5E2414DD7C9}" destId="{0ED7EEA8-5DA5-4795-8A26-70C5D37E2426}" srcOrd="2" destOrd="0" presId="urn:microsoft.com/office/officeart/2016/7/layout/VerticalDownArrowProcess"/>
    <dgm:cxn modelId="{960ED2DE-9933-41BF-8B0A-0052E19EC933}" type="presParOf" srcId="{CAC785E8-50C5-435E-9EAC-831C987E9E5F}" destId="{87AE31B5-576F-4DC1-8B25-1BC768ED489A}" srcOrd="5" destOrd="0" presId="urn:microsoft.com/office/officeart/2016/7/layout/VerticalDownArrowProcess"/>
    <dgm:cxn modelId="{FA94397E-CA80-40D5-9900-A337FF0A6C98}" type="presParOf" srcId="{CAC785E8-50C5-435E-9EAC-831C987E9E5F}" destId="{2DDE7505-12B2-4A55-B6DA-674628F15838}" srcOrd="6" destOrd="0" presId="urn:microsoft.com/office/officeart/2016/7/layout/VerticalDownArrowProcess"/>
    <dgm:cxn modelId="{ED9EA593-71A7-4E63-BFDD-B6B4AEBA3C4B}" type="presParOf" srcId="{2DDE7505-12B2-4A55-B6DA-674628F15838}" destId="{C7BFCA55-127C-40E1-9A44-D7B5F84DDC9F}" srcOrd="0" destOrd="0" presId="urn:microsoft.com/office/officeart/2016/7/layout/VerticalDownArrowProcess"/>
    <dgm:cxn modelId="{9F9AE209-BF15-4E19-8FE1-F82F7088E75D}" type="presParOf" srcId="{2DDE7505-12B2-4A55-B6DA-674628F15838}" destId="{4C1398B4-8659-45E8-A15D-E5C57D2B9EC2}" srcOrd="1" destOrd="0" presId="urn:microsoft.com/office/officeart/2016/7/layout/VerticalDownArrowProcess"/>
    <dgm:cxn modelId="{DF2EEBE4-F270-4FAB-AE84-CFD1FA228579}" type="presParOf" srcId="{2DDE7505-12B2-4A55-B6DA-674628F15838}" destId="{567374B4-0ADE-45FE-85C4-F257579E171E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21B0A5-00C7-46E7-AB71-41143F75DF7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4E4898B-25D3-4C65-90D2-13D3B86B478A}">
      <dgm:prSet/>
      <dgm:spPr/>
      <dgm:t>
        <a:bodyPr/>
        <a:lstStyle/>
        <a:p>
          <a:r>
            <a:rPr lang="en-US" baseline="0" dirty="0"/>
            <a:t>Beneficial deviations strictly decrease the potential function</a:t>
          </a:r>
          <a:endParaRPr lang="en-US" dirty="0"/>
        </a:p>
      </dgm:t>
    </dgm:pt>
    <dgm:pt modelId="{C2CF83D2-544F-46E5-9F6F-8AE416E5DEEC}" type="parTrans" cxnId="{62021F38-0D51-45A4-BF91-B754FC184F56}">
      <dgm:prSet/>
      <dgm:spPr/>
      <dgm:t>
        <a:bodyPr/>
        <a:lstStyle/>
        <a:p>
          <a:endParaRPr lang="en-US"/>
        </a:p>
      </dgm:t>
    </dgm:pt>
    <dgm:pt modelId="{3A192EE9-F93C-4985-B5F3-3CAFA45E286A}" type="sibTrans" cxnId="{62021F38-0D51-45A4-BF91-B754FC184F56}">
      <dgm:prSet/>
      <dgm:spPr/>
      <dgm:t>
        <a:bodyPr/>
        <a:lstStyle/>
        <a:p>
          <a:endParaRPr lang="en-US"/>
        </a:p>
      </dgm:t>
    </dgm:pt>
    <dgm:pt modelId="{5737056B-0551-40A0-AC07-46B93FDC4724}">
      <dgm:prSet/>
      <dgm:spPr/>
      <dgm:t>
        <a:bodyPr/>
        <a:lstStyle/>
        <a:p>
          <a:r>
            <a:rPr lang="en-US" baseline="0"/>
            <a:t>If a flow is not NE, it does not minimize the total enengy</a:t>
          </a:r>
          <a:endParaRPr lang="en-US"/>
        </a:p>
      </dgm:t>
    </dgm:pt>
    <dgm:pt modelId="{8B6DB6D2-2F28-442A-9608-3D089C4A13F4}" type="parTrans" cxnId="{BD8895C9-F7E4-4DF0-BB62-5ADF547E7824}">
      <dgm:prSet/>
      <dgm:spPr/>
      <dgm:t>
        <a:bodyPr/>
        <a:lstStyle/>
        <a:p>
          <a:endParaRPr lang="en-US"/>
        </a:p>
      </dgm:t>
    </dgm:pt>
    <dgm:pt modelId="{2EBE5180-6BD9-466D-92C3-3132590FAC7A}" type="sibTrans" cxnId="{BD8895C9-F7E4-4DF0-BB62-5ADF547E7824}">
      <dgm:prSet/>
      <dgm:spPr/>
      <dgm:t>
        <a:bodyPr/>
        <a:lstStyle/>
        <a:p>
          <a:endParaRPr lang="en-US"/>
        </a:p>
      </dgm:t>
    </dgm:pt>
    <dgm:pt modelId="{3918D582-69A4-469B-9226-CB7D92943245}">
      <dgm:prSet/>
      <dgm:spPr/>
      <dgm:t>
        <a:bodyPr/>
        <a:lstStyle/>
        <a:p>
          <a:r>
            <a:rPr lang="en-US" baseline="0"/>
            <a:t>A flow that does minimize the total energy is an NE!</a:t>
          </a:r>
          <a:endParaRPr lang="en-US"/>
        </a:p>
      </dgm:t>
    </dgm:pt>
    <dgm:pt modelId="{0C13E8BB-0797-4D95-ACAB-4F74199E07EA}" type="parTrans" cxnId="{82696419-7585-413B-82D5-930E95CE09F6}">
      <dgm:prSet/>
      <dgm:spPr/>
      <dgm:t>
        <a:bodyPr/>
        <a:lstStyle/>
        <a:p>
          <a:endParaRPr lang="en-US"/>
        </a:p>
      </dgm:t>
    </dgm:pt>
    <dgm:pt modelId="{71DAE79E-3F34-4869-8373-2FDE6A8C9F2B}" type="sibTrans" cxnId="{82696419-7585-413B-82D5-930E95CE09F6}">
      <dgm:prSet/>
      <dgm:spPr/>
      <dgm:t>
        <a:bodyPr/>
        <a:lstStyle/>
        <a:p>
          <a:endParaRPr lang="en-US"/>
        </a:p>
      </dgm:t>
    </dgm:pt>
    <dgm:pt modelId="{B8F84850-C266-4A4D-8113-FACAD11BE711}">
      <dgm:prSet/>
      <dgm:spPr/>
      <dgm:t>
        <a:bodyPr/>
        <a:lstStyle/>
        <a:p>
          <a:r>
            <a:rPr lang="en-US" baseline="0"/>
            <a:t>There are finitely many flows in the atomic model</a:t>
          </a:r>
          <a:endParaRPr lang="en-US"/>
        </a:p>
      </dgm:t>
    </dgm:pt>
    <dgm:pt modelId="{D87ECC43-D981-4FF9-A8EB-5C32D091116D}" type="parTrans" cxnId="{C0902BA6-E336-4CFD-A949-58790278676A}">
      <dgm:prSet/>
      <dgm:spPr/>
      <dgm:t>
        <a:bodyPr/>
        <a:lstStyle/>
        <a:p>
          <a:endParaRPr lang="en-US"/>
        </a:p>
      </dgm:t>
    </dgm:pt>
    <dgm:pt modelId="{74C03D5E-CBD2-4E91-AABC-EB022CCFD09D}" type="sibTrans" cxnId="{C0902BA6-E336-4CFD-A949-58790278676A}">
      <dgm:prSet/>
      <dgm:spPr/>
      <dgm:t>
        <a:bodyPr/>
        <a:lstStyle/>
        <a:p>
          <a:endParaRPr lang="en-US"/>
        </a:p>
      </dgm:t>
    </dgm:pt>
    <dgm:pt modelId="{8D753935-0FEE-4636-AA63-22B9F7A9F8F2}">
      <dgm:prSet/>
      <dgm:spPr/>
      <dgm:t>
        <a:bodyPr/>
        <a:lstStyle/>
        <a:p>
          <a:r>
            <a:rPr lang="en-US" b="1" baseline="0"/>
            <a:t>In any atomic routing network, there exists a NE</a:t>
          </a:r>
          <a:endParaRPr lang="en-US"/>
        </a:p>
      </dgm:t>
    </dgm:pt>
    <dgm:pt modelId="{705DC77C-DFA6-4EE4-B8A0-7D7565450832}" type="parTrans" cxnId="{B97CA23C-2179-4069-AF65-86C14496049C}">
      <dgm:prSet/>
      <dgm:spPr/>
      <dgm:t>
        <a:bodyPr/>
        <a:lstStyle/>
        <a:p>
          <a:endParaRPr lang="en-US"/>
        </a:p>
      </dgm:t>
    </dgm:pt>
    <dgm:pt modelId="{9D93704E-6481-40DB-9BD8-E49495AE0F77}" type="sibTrans" cxnId="{B97CA23C-2179-4069-AF65-86C14496049C}">
      <dgm:prSet/>
      <dgm:spPr/>
      <dgm:t>
        <a:bodyPr/>
        <a:lstStyle/>
        <a:p>
          <a:endParaRPr lang="en-US"/>
        </a:p>
      </dgm:t>
    </dgm:pt>
    <dgm:pt modelId="{2767C477-C596-47F7-AFF8-794FCCA4D813}" type="pres">
      <dgm:prSet presAssocID="{2521B0A5-00C7-46E7-AB71-41143F75DF75}" presName="root" presStyleCnt="0">
        <dgm:presLayoutVars>
          <dgm:dir/>
          <dgm:resizeHandles val="exact"/>
        </dgm:presLayoutVars>
      </dgm:prSet>
      <dgm:spPr/>
    </dgm:pt>
    <dgm:pt modelId="{89E88584-AB5B-4ABA-8F30-0242217D3431}" type="pres">
      <dgm:prSet presAssocID="{B4E4898B-25D3-4C65-90D2-13D3B86B478A}" presName="compNode" presStyleCnt="0"/>
      <dgm:spPr/>
    </dgm:pt>
    <dgm:pt modelId="{CD52AE62-0AC3-45F9-BC17-D6B429351193}" type="pres">
      <dgm:prSet presAssocID="{B4E4898B-25D3-4C65-90D2-13D3B86B478A}" presName="bgRect" presStyleLbl="bgShp" presStyleIdx="0" presStyleCnt="5"/>
      <dgm:spPr/>
    </dgm:pt>
    <dgm:pt modelId="{FC3C3453-FA8E-490D-8466-7183C5055857}" type="pres">
      <dgm:prSet presAssocID="{B4E4898B-25D3-4C65-90D2-13D3B86B478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691E628-C816-4B93-80C1-E860140E2472}" type="pres">
      <dgm:prSet presAssocID="{B4E4898B-25D3-4C65-90D2-13D3B86B478A}" presName="spaceRect" presStyleCnt="0"/>
      <dgm:spPr/>
    </dgm:pt>
    <dgm:pt modelId="{F48606D9-27F9-446C-B6C3-4E0A27AA388B}" type="pres">
      <dgm:prSet presAssocID="{B4E4898B-25D3-4C65-90D2-13D3B86B478A}" presName="parTx" presStyleLbl="revTx" presStyleIdx="0" presStyleCnt="5">
        <dgm:presLayoutVars>
          <dgm:chMax val="0"/>
          <dgm:chPref val="0"/>
        </dgm:presLayoutVars>
      </dgm:prSet>
      <dgm:spPr/>
    </dgm:pt>
    <dgm:pt modelId="{5C7A7E29-BB40-4562-9FCA-7B9A74FC1446}" type="pres">
      <dgm:prSet presAssocID="{3A192EE9-F93C-4985-B5F3-3CAFA45E286A}" presName="sibTrans" presStyleCnt="0"/>
      <dgm:spPr/>
    </dgm:pt>
    <dgm:pt modelId="{BD26BDDD-133D-4E0C-9C99-00E2BDC02469}" type="pres">
      <dgm:prSet presAssocID="{5737056B-0551-40A0-AC07-46B93FDC4724}" presName="compNode" presStyleCnt="0"/>
      <dgm:spPr/>
    </dgm:pt>
    <dgm:pt modelId="{E0D5E2D2-EE51-4303-A5DF-438481F2132D}" type="pres">
      <dgm:prSet presAssocID="{5737056B-0551-40A0-AC07-46B93FDC4724}" presName="bgRect" presStyleLbl="bgShp" presStyleIdx="1" presStyleCnt="5"/>
      <dgm:spPr/>
    </dgm:pt>
    <dgm:pt modelId="{07099B74-7F0B-43DC-8C99-BA62A4DE27EC}" type="pres">
      <dgm:prSet presAssocID="{5737056B-0551-40A0-AC07-46B93FDC472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23A75896-9C09-426C-8C85-80340CD76788}" type="pres">
      <dgm:prSet presAssocID="{5737056B-0551-40A0-AC07-46B93FDC4724}" presName="spaceRect" presStyleCnt="0"/>
      <dgm:spPr/>
    </dgm:pt>
    <dgm:pt modelId="{7889DF2C-2C7A-44BF-A220-2CF70D4A3A91}" type="pres">
      <dgm:prSet presAssocID="{5737056B-0551-40A0-AC07-46B93FDC4724}" presName="parTx" presStyleLbl="revTx" presStyleIdx="1" presStyleCnt="5">
        <dgm:presLayoutVars>
          <dgm:chMax val="0"/>
          <dgm:chPref val="0"/>
        </dgm:presLayoutVars>
      </dgm:prSet>
      <dgm:spPr/>
    </dgm:pt>
    <dgm:pt modelId="{F6A4FD49-A20D-4067-9BB3-00B6B4E59781}" type="pres">
      <dgm:prSet presAssocID="{2EBE5180-6BD9-466D-92C3-3132590FAC7A}" presName="sibTrans" presStyleCnt="0"/>
      <dgm:spPr/>
    </dgm:pt>
    <dgm:pt modelId="{24A9ACA5-6019-425D-BF71-82066F13D230}" type="pres">
      <dgm:prSet presAssocID="{3918D582-69A4-469B-9226-CB7D92943245}" presName="compNode" presStyleCnt="0"/>
      <dgm:spPr/>
    </dgm:pt>
    <dgm:pt modelId="{DF388EF0-4374-41CE-8595-4A227DB920E5}" type="pres">
      <dgm:prSet presAssocID="{3918D582-69A4-469B-9226-CB7D92943245}" presName="bgRect" presStyleLbl="bgShp" presStyleIdx="2" presStyleCnt="5"/>
      <dgm:spPr/>
    </dgm:pt>
    <dgm:pt modelId="{8F2F6CAE-EB96-48B9-AF43-2B041544EF24}" type="pres">
      <dgm:prSet presAssocID="{3918D582-69A4-469B-9226-CB7D9294324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CB431B5B-0F92-498F-A59A-8E8D0D63B347}" type="pres">
      <dgm:prSet presAssocID="{3918D582-69A4-469B-9226-CB7D92943245}" presName="spaceRect" presStyleCnt="0"/>
      <dgm:spPr/>
    </dgm:pt>
    <dgm:pt modelId="{86F03C25-0225-47E9-BEE0-6ACC3E216E37}" type="pres">
      <dgm:prSet presAssocID="{3918D582-69A4-469B-9226-CB7D92943245}" presName="parTx" presStyleLbl="revTx" presStyleIdx="2" presStyleCnt="5">
        <dgm:presLayoutVars>
          <dgm:chMax val="0"/>
          <dgm:chPref val="0"/>
        </dgm:presLayoutVars>
      </dgm:prSet>
      <dgm:spPr/>
    </dgm:pt>
    <dgm:pt modelId="{02059645-DDDD-4F01-AA44-2A3B4D9A1797}" type="pres">
      <dgm:prSet presAssocID="{71DAE79E-3F34-4869-8373-2FDE6A8C9F2B}" presName="sibTrans" presStyleCnt="0"/>
      <dgm:spPr/>
    </dgm:pt>
    <dgm:pt modelId="{4F422B41-0313-43BF-8A27-C431ACFD7BC9}" type="pres">
      <dgm:prSet presAssocID="{B8F84850-C266-4A4D-8113-FACAD11BE711}" presName="compNode" presStyleCnt="0"/>
      <dgm:spPr/>
    </dgm:pt>
    <dgm:pt modelId="{D03CED57-1D15-4ADD-85BA-E6E73F050F46}" type="pres">
      <dgm:prSet presAssocID="{B8F84850-C266-4A4D-8113-FACAD11BE711}" presName="bgRect" presStyleLbl="bgShp" presStyleIdx="3" presStyleCnt="5"/>
      <dgm:spPr/>
    </dgm:pt>
    <dgm:pt modelId="{321D1157-0393-4757-BCBC-958E0EF3B8EA}" type="pres">
      <dgm:prSet presAssocID="{B8F84850-C266-4A4D-8113-FACAD11BE71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"/>
        </a:ext>
      </dgm:extLst>
    </dgm:pt>
    <dgm:pt modelId="{3E411DDA-11A7-43D4-BE23-2D34748B3324}" type="pres">
      <dgm:prSet presAssocID="{B8F84850-C266-4A4D-8113-FACAD11BE711}" presName="spaceRect" presStyleCnt="0"/>
      <dgm:spPr/>
    </dgm:pt>
    <dgm:pt modelId="{E0538A83-E952-4118-9292-77829A5D5153}" type="pres">
      <dgm:prSet presAssocID="{B8F84850-C266-4A4D-8113-FACAD11BE711}" presName="parTx" presStyleLbl="revTx" presStyleIdx="3" presStyleCnt="5">
        <dgm:presLayoutVars>
          <dgm:chMax val="0"/>
          <dgm:chPref val="0"/>
        </dgm:presLayoutVars>
      </dgm:prSet>
      <dgm:spPr/>
    </dgm:pt>
    <dgm:pt modelId="{51AFE363-BE9B-4721-A0E9-272CFC4B5EE4}" type="pres">
      <dgm:prSet presAssocID="{74C03D5E-CBD2-4E91-AABC-EB022CCFD09D}" presName="sibTrans" presStyleCnt="0"/>
      <dgm:spPr/>
    </dgm:pt>
    <dgm:pt modelId="{064AD000-195B-4ECD-BB5C-0F2A502D4845}" type="pres">
      <dgm:prSet presAssocID="{8D753935-0FEE-4636-AA63-22B9F7A9F8F2}" presName="compNode" presStyleCnt="0"/>
      <dgm:spPr/>
    </dgm:pt>
    <dgm:pt modelId="{A5286E3F-D9A8-4E29-9D26-41D93F051E05}" type="pres">
      <dgm:prSet presAssocID="{8D753935-0FEE-4636-AA63-22B9F7A9F8F2}" presName="bgRect" presStyleLbl="bgShp" presStyleIdx="4" presStyleCnt="5"/>
      <dgm:spPr/>
    </dgm:pt>
    <dgm:pt modelId="{35090714-8AA9-4E3C-A1F2-1DE25F15ACF1}" type="pres">
      <dgm:prSet presAssocID="{8D753935-0FEE-4636-AA63-22B9F7A9F8F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C4CEE98B-765E-4BB6-A5F2-DA2EAC0F0984}" type="pres">
      <dgm:prSet presAssocID="{8D753935-0FEE-4636-AA63-22B9F7A9F8F2}" presName="spaceRect" presStyleCnt="0"/>
      <dgm:spPr/>
    </dgm:pt>
    <dgm:pt modelId="{984276E9-98AB-4633-9392-EC21C4FD183B}" type="pres">
      <dgm:prSet presAssocID="{8D753935-0FEE-4636-AA63-22B9F7A9F8F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2696419-7585-413B-82D5-930E95CE09F6}" srcId="{2521B0A5-00C7-46E7-AB71-41143F75DF75}" destId="{3918D582-69A4-469B-9226-CB7D92943245}" srcOrd="2" destOrd="0" parTransId="{0C13E8BB-0797-4D95-ACAB-4F74199E07EA}" sibTransId="{71DAE79E-3F34-4869-8373-2FDE6A8C9F2B}"/>
    <dgm:cxn modelId="{62021F38-0D51-45A4-BF91-B754FC184F56}" srcId="{2521B0A5-00C7-46E7-AB71-41143F75DF75}" destId="{B4E4898B-25D3-4C65-90D2-13D3B86B478A}" srcOrd="0" destOrd="0" parTransId="{C2CF83D2-544F-46E5-9F6F-8AE416E5DEEC}" sibTransId="{3A192EE9-F93C-4985-B5F3-3CAFA45E286A}"/>
    <dgm:cxn modelId="{B97CA23C-2179-4069-AF65-86C14496049C}" srcId="{2521B0A5-00C7-46E7-AB71-41143F75DF75}" destId="{8D753935-0FEE-4636-AA63-22B9F7A9F8F2}" srcOrd="4" destOrd="0" parTransId="{705DC77C-DFA6-4EE4-B8A0-7D7565450832}" sibTransId="{9D93704E-6481-40DB-9BD8-E49495AE0F77}"/>
    <dgm:cxn modelId="{257D8074-D461-4CAF-980E-4100698324FC}" type="presOf" srcId="{B8F84850-C266-4A4D-8113-FACAD11BE711}" destId="{E0538A83-E952-4118-9292-77829A5D5153}" srcOrd="0" destOrd="0" presId="urn:microsoft.com/office/officeart/2018/2/layout/IconVerticalSolidList"/>
    <dgm:cxn modelId="{462C9181-EE36-4826-9374-64E0D6617874}" type="presOf" srcId="{3918D582-69A4-469B-9226-CB7D92943245}" destId="{86F03C25-0225-47E9-BEE0-6ACC3E216E37}" srcOrd="0" destOrd="0" presId="urn:microsoft.com/office/officeart/2018/2/layout/IconVerticalSolidList"/>
    <dgm:cxn modelId="{77818F9A-BB11-49EA-927A-B39819DE090A}" type="presOf" srcId="{2521B0A5-00C7-46E7-AB71-41143F75DF75}" destId="{2767C477-C596-47F7-AFF8-794FCCA4D813}" srcOrd="0" destOrd="0" presId="urn:microsoft.com/office/officeart/2018/2/layout/IconVerticalSolidList"/>
    <dgm:cxn modelId="{C0902BA6-E336-4CFD-A949-58790278676A}" srcId="{2521B0A5-00C7-46E7-AB71-41143F75DF75}" destId="{B8F84850-C266-4A4D-8113-FACAD11BE711}" srcOrd="3" destOrd="0" parTransId="{D87ECC43-D981-4FF9-A8EB-5C32D091116D}" sibTransId="{74C03D5E-CBD2-4E91-AABC-EB022CCFD09D}"/>
    <dgm:cxn modelId="{BD8895C9-F7E4-4DF0-BB62-5ADF547E7824}" srcId="{2521B0A5-00C7-46E7-AB71-41143F75DF75}" destId="{5737056B-0551-40A0-AC07-46B93FDC4724}" srcOrd="1" destOrd="0" parTransId="{8B6DB6D2-2F28-442A-9608-3D089C4A13F4}" sibTransId="{2EBE5180-6BD9-466D-92C3-3132590FAC7A}"/>
    <dgm:cxn modelId="{2BB3E2E4-8F94-4E72-81C3-E481081F6654}" type="presOf" srcId="{5737056B-0551-40A0-AC07-46B93FDC4724}" destId="{7889DF2C-2C7A-44BF-A220-2CF70D4A3A91}" srcOrd="0" destOrd="0" presId="urn:microsoft.com/office/officeart/2018/2/layout/IconVerticalSolidList"/>
    <dgm:cxn modelId="{69ACA6EA-028E-48D6-A5D6-61808A5EEBC3}" type="presOf" srcId="{8D753935-0FEE-4636-AA63-22B9F7A9F8F2}" destId="{984276E9-98AB-4633-9392-EC21C4FD183B}" srcOrd="0" destOrd="0" presId="urn:microsoft.com/office/officeart/2018/2/layout/IconVerticalSolidList"/>
    <dgm:cxn modelId="{3CBFD1EE-17B8-4491-9A2C-BB2F0919C6F8}" type="presOf" srcId="{B4E4898B-25D3-4C65-90D2-13D3B86B478A}" destId="{F48606D9-27F9-446C-B6C3-4E0A27AA388B}" srcOrd="0" destOrd="0" presId="urn:microsoft.com/office/officeart/2018/2/layout/IconVerticalSolidList"/>
    <dgm:cxn modelId="{54D2CE76-1B8B-4BAC-8E1F-4CE600146C1B}" type="presParOf" srcId="{2767C477-C596-47F7-AFF8-794FCCA4D813}" destId="{89E88584-AB5B-4ABA-8F30-0242217D3431}" srcOrd="0" destOrd="0" presId="urn:microsoft.com/office/officeart/2018/2/layout/IconVerticalSolidList"/>
    <dgm:cxn modelId="{C7484877-9622-4803-BD36-2E40810A45FF}" type="presParOf" srcId="{89E88584-AB5B-4ABA-8F30-0242217D3431}" destId="{CD52AE62-0AC3-45F9-BC17-D6B429351193}" srcOrd="0" destOrd="0" presId="urn:microsoft.com/office/officeart/2018/2/layout/IconVerticalSolidList"/>
    <dgm:cxn modelId="{ABDE0564-B4A5-4B1E-A538-295887E528D4}" type="presParOf" srcId="{89E88584-AB5B-4ABA-8F30-0242217D3431}" destId="{FC3C3453-FA8E-490D-8466-7183C5055857}" srcOrd="1" destOrd="0" presId="urn:microsoft.com/office/officeart/2018/2/layout/IconVerticalSolidList"/>
    <dgm:cxn modelId="{7521E996-1ED5-438E-9AD7-70EABDA20E08}" type="presParOf" srcId="{89E88584-AB5B-4ABA-8F30-0242217D3431}" destId="{6691E628-C816-4B93-80C1-E860140E2472}" srcOrd="2" destOrd="0" presId="urn:microsoft.com/office/officeart/2018/2/layout/IconVerticalSolidList"/>
    <dgm:cxn modelId="{603D9A06-0BF8-49A6-AD51-F8527A5418F3}" type="presParOf" srcId="{89E88584-AB5B-4ABA-8F30-0242217D3431}" destId="{F48606D9-27F9-446C-B6C3-4E0A27AA388B}" srcOrd="3" destOrd="0" presId="urn:microsoft.com/office/officeart/2018/2/layout/IconVerticalSolidList"/>
    <dgm:cxn modelId="{ECF5DB6A-3841-4BC8-8EAB-FCB024C69C1D}" type="presParOf" srcId="{2767C477-C596-47F7-AFF8-794FCCA4D813}" destId="{5C7A7E29-BB40-4562-9FCA-7B9A74FC1446}" srcOrd="1" destOrd="0" presId="urn:microsoft.com/office/officeart/2018/2/layout/IconVerticalSolidList"/>
    <dgm:cxn modelId="{4C7B2EE4-4FF3-4381-AB17-757D5B1E8292}" type="presParOf" srcId="{2767C477-C596-47F7-AFF8-794FCCA4D813}" destId="{BD26BDDD-133D-4E0C-9C99-00E2BDC02469}" srcOrd="2" destOrd="0" presId="urn:microsoft.com/office/officeart/2018/2/layout/IconVerticalSolidList"/>
    <dgm:cxn modelId="{ACF15A12-78F5-49CD-B93C-11EAF4FF69F1}" type="presParOf" srcId="{BD26BDDD-133D-4E0C-9C99-00E2BDC02469}" destId="{E0D5E2D2-EE51-4303-A5DF-438481F2132D}" srcOrd="0" destOrd="0" presId="urn:microsoft.com/office/officeart/2018/2/layout/IconVerticalSolidList"/>
    <dgm:cxn modelId="{08E02DA9-4A32-406D-8285-9D605045E66A}" type="presParOf" srcId="{BD26BDDD-133D-4E0C-9C99-00E2BDC02469}" destId="{07099B74-7F0B-43DC-8C99-BA62A4DE27EC}" srcOrd="1" destOrd="0" presId="urn:microsoft.com/office/officeart/2018/2/layout/IconVerticalSolidList"/>
    <dgm:cxn modelId="{C5B40232-083E-4DD7-BA59-CA5AF64B3603}" type="presParOf" srcId="{BD26BDDD-133D-4E0C-9C99-00E2BDC02469}" destId="{23A75896-9C09-426C-8C85-80340CD76788}" srcOrd="2" destOrd="0" presId="urn:microsoft.com/office/officeart/2018/2/layout/IconVerticalSolidList"/>
    <dgm:cxn modelId="{1E03245F-48F7-42C5-BF69-B31BA7E67F13}" type="presParOf" srcId="{BD26BDDD-133D-4E0C-9C99-00E2BDC02469}" destId="{7889DF2C-2C7A-44BF-A220-2CF70D4A3A91}" srcOrd="3" destOrd="0" presId="urn:microsoft.com/office/officeart/2018/2/layout/IconVerticalSolidList"/>
    <dgm:cxn modelId="{1926035C-E3CC-40D6-A245-12C56C59B218}" type="presParOf" srcId="{2767C477-C596-47F7-AFF8-794FCCA4D813}" destId="{F6A4FD49-A20D-4067-9BB3-00B6B4E59781}" srcOrd="3" destOrd="0" presId="urn:microsoft.com/office/officeart/2018/2/layout/IconVerticalSolidList"/>
    <dgm:cxn modelId="{217E5D3A-B6C4-4294-888D-A00CD52A0EC4}" type="presParOf" srcId="{2767C477-C596-47F7-AFF8-794FCCA4D813}" destId="{24A9ACA5-6019-425D-BF71-82066F13D230}" srcOrd="4" destOrd="0" presId="urn:microsoft.com/office/officeart/2018/2/layout/IconVerticalSolidList"/>
    <dgm:cxn modelId="{83457337-A4D3-47B8-A481-1C139E67E167}" type="presParOf" srcId="{24A9ACA5-6019-425D-BF71-82066F13D230}" destId="{DF388EF0-4374-41CE-8595-4A227DB920E5}" srcOrd="0" destOrd="0" presId="urn:microsoft.com/office/officeart/2018/2/layout/IconVerticalSolidList"/>
    <dgm:cxn modelId="{B0DF0C5F-200E-462F-B4EE-C928C87C28FE}" type="presParOf" srcId="{24A9ACA5-6019-425D-BF71-82066F13D230}" destId="{8F2F6CAE-EB96-48B9-AF43-2B041544EF24}" srcOrd="1" destOrd="0" presId="urn:microsoft.com/office/officeart/2018/2/layout/IconVerticalSolidList"/>
    <dgm:cxn modelId="{3F92597C-B6A8-45CA-B4ED-915391952BC5}" type="presParOf" srcId="{24A9ACA5-6019-425D-BF71-82066F13D230}" destId="{CB431B5B-0F92-498F-A59A-8E8D0D63B347}" srcOrd="2" destOrd="0" presId="urn:microsoft.com/office/officeart/2018/2/layout/IconVerticalSolidList"/>
    <dgm:cxn modelId="{A3E6F89B-F41A-4B61-B2B7-77909418C790}" type="presParOf" srcId="{24A9ACA5-6019-425D-BF71-82066F13D230}" destId="{86F03C25-0225-47E9-BEE0-6ACC3E216E37}" srcOrd="3" destOrd="0" presId="urn:microsoft.com/office/officeart/2018/2/layout/IconVerticalSolidList"/>
    <dgm:cxn modelId="{EC381F1B-FCE0-4509-A1C2-10C9FF3E0F12}" type="presParOf" srcId="{2767C477-C596-47F7-AFF8-794FCCA4D813}" destId="{02059645-DDDD-4F01-AA44-2A3B4D9A1797}" srcOrd="5" destOrd="0" presId="urn:microsoft.com/office/officeart/2018/2/layout/IconVerticalSolidList"/>
    <dgm:cxn modelId="{0BE74E5C-85CC-4023-AF20-C6E1ADAAB31B}" type="presParOf" srcId="{2767C477-C596-47F7-AFF8-794FCCA4D813}" destId="{4F422B41-0313-43BF-8A27-C431ACFD7BC9}" srcOrd="6" destOrd="0" presId="urn:microsoft.com/office/officeart/2018/2/layout/IconVerticalSolidList"/>
    <dgm:cxn modelId="{5273BBF0-AACD-49EC-8D72-B66CA81F8113}" type="presParOf" srcId="{4F422B41-0313-43BF-8A27-C431ACFD7BC9}" destId="{D03CED57-1D15-4ADD-85BA-E6E73F050F46}" srcOrd="0" destOrd="0" presId="urn:microsoft.com/office/officeart/2018/2/layout/IconVerticalSolidList"/>
    <dgm:cxn modelId="{9799F7FB-1D65-4159-AC39-5CE8B19AE055}" type="presParOf" srcId="{4F422B41-0313-43BF-8A27-C431ACFD7BC9}" destId="{321D1157-0393-4757-BCBC-958E0EF3B8EA}" srcOrd="1" destOrd="0" presId="urn:microsoft.com/office/officeart/2018/2/layout/IconVerticalSolidList"/>
    <dgm:cxn modelId="{ED7F341C-B6F5-46B6-8705-99AE3C6D3B2B}" type="presParOf" srcId="{4F422B41-0313-43BF-8A27-C431ACFD7BC9}" destId="{3E411DDA-11A7-43D4-BE23-2D34748B3324}" srcOrd="2" destOrd="0" presId="urn:microsoft.com/office/officeart/2018/2/layout/IconVerticalSolidList"/>
    <dgm:cxn modelId="{46665491-CAE8-49AD-911B-2D8CBEA058FC}" type="presParOf" srcId="{4F422B41-0313-43BF-8A27-C431ACFD7BC9}" destId="{E0538A83-E952-4118-9292-77829A5D5153}" srcOrd="3" destOrd="0" presId="urn:microsoft.com/office/officeart/2018/2/layout/IconVerticalSolidList"/>
    <dgm:cxn modelId="{C830D575-86A7-467B-AB25-FF728D90CDFC}" type="presParOf" srcId="{2767C477-C596-47F7-AFF8-794FCCA4D813}" destId="{51AFE363-BE9B-4721-A0E9-272CFC4B5EE4}" srcOrd="7" destOrd="0" presId="urn:microsoft.com/office/officeart/2018/2/layout/IconVerticalSolidList"/>
    <dgm:cxn modelId="{EA7CA437-D5F6-41CA-9227-B4B959CE582C}" type="presParOf" srcId="{2767C477-C596-47F7-AFF8-794FCCA4D813}" destId="{064AD000-195B-4ECD-BB5C-0F2A502D4845}" srcOrd="8" destOrd="0" presId="urn:microsoft.com/office/officeart/2018/2/layout/IconVerticalSolidList"/>
    <dgm:cxn modelId="{781D7F4D-19A3-4AB8-A766-D71616E84ED0}" type="presParOf" srcId="{064AD000-195B-4ECD-BB5C-0F2A502D4845}" destId="{A5286E3F-D9A8-4E29-9D26-41D93F051E05}" srcOrd="0" destOrd="0" presId="urn:microsoft.com/office/officeart/2018/2/layout/IconVerticalSolidList"/>
    <dgm:cxn modelId="{6A8899A4-182C-43E8-867C-699F326A7DFA}" type="presParOf" srcId="{064AD000-195B-4ECD-BB5C-0F2A502D4845}" destId="{35090714-8AA9-4E3C-A1F2-1DE25F15ACF1}" srcOrd="1" destOrd="0" presId="urn:microsoft.com/office/officeart/2018/2/layout/IconVerticalSolidList"/>
    <dgm:cxn modelId="{F6F5AABA-77C7-4578-BC13-E22A0DA22A80}" type="presParOf" srcId="{064AD000-195B-4ECD-BB5C-0F2A502D4845}" destId="{C4CEE98B-765E-4BB6-A5F2-DA2EAC0F0984}" srcOrd="2" destOrd="0" presId="urn:microsoft.com/office/officeart/2018/2/layout/IconVerticalSolidList"/>
    <dgm:cxn modelId="{93D7FFAE-03A8-4A87-872E-8AB5C51CD0C7}" type="presParOf" srcId="{064AD000-195B-4ECD-BB5C-0F2A502D4845}" destId="{984276E9-98AB-4633-9392-EC21C4FD183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09EFDF-065A-4AD9-A0A5-C0380BA08B7C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AF64780-FC98-4D19-A22C-C98C37C64E0C}">
      <dgm:prSet/>
      <dgm:spPr/>
      <dgm:t>
        <a:bodyPr/>
        <a:lstStyle/>
        <a:p>
          <a:r>
            <a:rPr lang="en-US" baseline="0"/>
            <a:t>If you recall, there are a lot of possible auctions out there</a:t>
          </a:r>
          <a:endParaRPr lang="en-US"/>
        </a:p>
      </dgm:t>
    </dgm:pt>
    <dgm:pt modelId="{7F8E0B99-DFE4-4AD8-8604-29D8CF9F4C4D}" type="parTrans" cxnId="{DED6BBDD-1543-454B-8E38-97101CCFA764}">
      <dgm:prSet/>
      <dgm:spPr/>
      <dgm:t>
        <a:bodyPr/>
        <a:lstStyle/>
        <a:p>
          <a:endParaRPr lang="en-US"/>
        </a:p>
      </dgm:t>
    </dgm:pt>
    <dgm:pt modelId="{DB91C886-5F86-4DCD-A399-F7209807D32D}" type="sibTrans" cxnId="{DED6BBDD-1543-454B-8E38-97101CCFA764}">
      <dgm:prSet/>
      <dgm:spPr/>
      <dgm:t>
        <a:bodyPr/>
        <a:lstStyle/>
        <a:p>
          <a:endParaRPr lang="en-US"/>
        </a:p>
      </dgm:t>
    </dgm:pt>
    <dgm:pt modelId="{E6357EF4-0E4E-4C47-90B9-47DD339D5256}">
      <dgm:prSet/>
      <dgm:spPr/>
      <dgm:t>
        <a:bodyPr/>
        <a:lstStyle/>
        <a:p>
          <a:r>
            <a:rPr lang="en-US" baseline="0"/>
            <a:t>I posit that flow has a role in auctions as well, except that there are two competing flows</a:t>
          </a:r>
          <a:endParaRPr lang="en-US"/>
        </a:p>
      </dgm:t>
    </dgm:pt>
    <dgm:pt modelId="{894EA3F0-C7C8-4615-97D0-4EC8368D42BB}" type="parTrans" cxnId="{B6D6E7BB-618E-4548-804E-630D74CBA743}">
      <dgm:prSet/>
      <dgm:spPr/>
      <dgm:t>
        <a:bodyPr/>
        <a:lstStyle/>
        <a:p>
          <a:endParaRPr lang="en-US"/>
        </a:p>
      </dgm:t>
    </dgm:pt>
    <dgm:pt modelId="{584EF35F-8E1A-4973-A264-21875D985A41}" type="sibTrans" cxnId="{B6D6E7BB-618E-4548-804E-630D74CBA743}">
      <dgm:prSet/>
      <dgm:spPr/>
      <dgm:t>
        <a:bodyPr/>
        <a:lstStyle/>
        <a:p>
          <a:endParaRPr lang="en-US"/>
        </a:p>
      </dgm:t>
    </dgm:pt>
    <dgm:pt modelId="{ADEAB950-D4BB-4059-B783-32AC9F5675DD}">
      <dgm:prSet/>
      <dgm:spPr/>
      <dgm:t>
        <a:bodyPr/>
        <a:lstStyle/>
        <a:p>
          <a:r>
            <a:rPr lang="en-US" baseline="0"/>
            <a:t>The self-interest of the bidders to minimize their cost</a:t>
          </a:r>
          <a:endParaRPr lang="en-US"/>
        </a:p>
      </dgm:t>
    </dgm:pt>
    <dgm:pt modelId="{9A633FA3-27F5-4D96-87C1-21F7AA425FE6}" type="parTrans" cxnId="{B80E337F-DED7-4314-81F6-00B21D3009DB}">
      <dgm:prSet/>
      <dgm:spPr/>
      <dgm:t>
        <a:bodyPr/>
        <a:lstStyle/>
        <a:p>
          <a:endParaRPr lang="en-US"/>
        </a:p>
      </dgm:t>
    </dgm:pt>
    <dgm:pt modelId="{AA2D478C-A3AC-4EF7-BA3F-4C08A79BE577}" type="sibTrans" cxnId="{B80E337F-DED7-4314-81F6-00B21D3009DB}">
      <dgm:prSet/>
      <dgm:spPr/>
      <dgm:t>
        <a:bodyPr/>
        <a:lstStyle/>
        <a:p>
          <a:endParaRPr lang="en-US"/>
        </a:p>
      </dgm:t>
    </dgm:pt>
    <dgm:pt modelId="{81F378C1-EDAB-4542-827F-9787BDF24B80}">
      <dgm:prSet/>
      <dgm:spPr/>
      <dgm:t>
        <a:bodyPr/>
        <a:lstStyle/>
        <a:p>
          <a:r>
            <a:rPr lang="en-US" baseline="0"/>
            <a:t>The self-interest of the sellers to maximize their profit</a:t>
          </a:r>
          <a:endParaRPr lang="en-US"/>
        </a:p>
      </dgm:t>
    </dgm:pt>
    <dgm:pt modelId="{A116D6C5-ADEB-4728-BB8D-346D30A62990}" type="parTrans" cxnId="{676AC688-E82C-4B6B-90D8-361B987BEC2F}">
      <dgm:prSet/>
      <dgm:spPr/>
      <dgm:t>
        <a:bodyPr/>
        <a:lstStyle/>
        <a:p>
          <a:endParaRPr lang="en-US"/>
        </a:p>
      </dgm:t>
    </dgm:pt>
    <dgm:pt modelId="{3EF2E9E3-E4AC-4AD2-9E84-D3C0E56A8F5B}" type="sibTrans" cxnId="{676AC688-E82C-4B6B-90D8-361B987BEC2F}">
      <dgm:prSet/>
      <dgm:spPr/>
      <dgm:t>
        <a:bodyPr/>
        <a:lstStyle/>
        <a:p>
          <a:endParaRPr lang="en-US"/>
        </a:p>
      </dgm:t>
    </dgm:pt>
    <dgm:pt modelId="{902DEC8C-2DC9-4D40-AA9D-8BC7C377A716}">
      <dgm:prSet/>
      <dgm:spPr/>
      <dgm:t>
        <a:bodyPr/>
        <a:lstStyle/>
        <a:p>
          <a:r>
            <a:rPr lang="en-US" baseline="0"/>
            <a:t>There are two cases where both are extremes, when the buyers are an oligopsony and when the sellers are an oligopoly</a:t>
          </a:r>
          <a:endParaRPr lang="en-US"/>
        </a:p>
      </dgm:t>
    </dgm:pt>
    <dgm:pt modelId="{410EDEE2-36A3-4058-B9D5-EBCB50E56A54}" type="parTrans" cxnId="{536B6008-910F-497B-A3D7-39288B485227}">
      <dgm:prSet/>
      <dgm:spPr/>
      <dgm:t>
        <a:bodyPr/>
        <a:lstStyle/>
        <a:p>
          <a:endParaRPr lang="en-US"/>
        </a:p>
      </dgm:t>
    </dgm:pt>
    <dgm:pt modelId="{84944F12-F6A7-4028-95C8-B2AA68925802}" type="sibTrans" cxnId="{536B6008-910F-497B-A3D7-39288B485227}">
      <dgm:prSet/>
      <dgm:spPr/>
      <dgm:t>
        <a:bodyPr/>
        <a:lstStyle/>
        <a:p>
          <a:endParaRPr lang="en-US"/>
        </a:p>
      </dgm:t>
    </dgm:pt>
    <dgm:pt modelId="{62BB6FE7-0551-4755-B527-F111B9D396E6}" type="pres">
      <dgm:prSet presAssocID="{BC09EFDF-065A-4AD9-A0A5-C0380BA08B7C}" presName="linear" presStyleCnt="0">
        <dgm:presLayoutVars>
          <dgm:animLvl val="lvl"/>
          <dgm:resizeHandles val="exact"/>
        </dgm:presLayoutVars>
      </dgm:prSet>
      <dgm:spPr/>
    </dgm:pt>
    <dgm:pt modelId="{78592FD7-E894-4FAD-9127-32998BA8A89E}" type="pres">
      <dgm:prSet presAssocID="{FAF64780-FC98-4D19-A22C-C98C37C64E0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BF507D-8E20-4144-ABCA-EE277A2A880D}" type="pres">
      <dgm:prSet presAssocID="{DB91C886-5F86-4DCD-A399-F7209807D32D}" presName="spacer" presStyleCnt="0"/>
      <dgm:spPr/>
    </dgm:pt>
    <dgm:pt modelId="{C7425A8E-09E1-4832-900E-62DA48ADA4A7}" type="pres">
      <dgm:prSet presAssocID="{E6357EF4-0E4E-4C47-90B9-47DD339D525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E66A1AE-BE78-46C7-BDF8-AF2997185DED}" type="pres">
      <dgm:prSet presAssocID="{E6357EF4-0E4E-4C47-90B9-47DD339D5256}" presName="childText" presStyleLbl="revTx" presStyleIdx="0" presStyleCnt="1">
        <dgm:presLayoutVars>
          <dgm:bulletEnabled val="1"/>
        </dgm:presLayoutVars>
      </dgm:prSet>
      <dgm:spPr/>
    </dgm:pt>
    <dgm:pt modelId="{D19B6B06-155B-4540-8A99-2EA922139B33}" type="pres">
      <dgm:prSet presAssocID="{902DEC8C-2DC9-4D40-AA9D-8BC7C377A71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36B6008-910F-497B-A3D7-39288B485227}" srcId="{BC09EFDF-065A-4AD9-A0A5-C0380BA08B7C}" destId="{902DEC8C-2DC9-4D40-AA9D-8BC7C377A716}" srcOrd="2" destOrd="0" parTransId="{410EDEE2-36A3-4058-B9D5-EBCB50E56A54}" sibTransId="{84944F12-F6A7-4028-95C8-B2AA68925802}"/>
    <dgm:cxn modelId="{F7018B2D-941C-4FCE-BAF1-B032BDCFE5D5}" type="presOf" srcId="{902DEC8C-2DC9-4D40-AA9D-8BC7C377A716}" destId="{D19B6B06-155B-4540-8A99-2EA922139B33}" srcOrd="0" destOrd="0" presId="urn:microsoft.com/office/officeart/2005/8/layout/vList2"/>
    <dgm:cxn modelId="{FAFB413E-1D69-4154-9BEC-23EAFF431530}" type="presOf" srcId="{BC09EFDF-065A-4AD9-A0A5-C0380BA08B7C}" destId="{62BB6FE7-0551-4755-B527-F111B9D396E6}" srcOrd="0" destOrd="0" presId="urn:microsoft.com/office/officeart/2005/8/layout/vList2"/>
    <dgm:cxn modelId="{1D96686B-D4CD-4AE1-A744-3AF034B888D7}" type="presOf" srcId="{ADEAB950-D4BB-4059-B783-32AC9F5675DD}" destId="{5E66A1AE-BE78-46C7-BDF8-AF2997185DED}" srcOrd="0" destOrd="0" presId="urn:microsoft.com/office/officeart/2005/8/layout/vList2"/>
    <dgm:cxn modelId="{31C6FB77-AA2D-458D-9B4B-2BE9EF3430AE}" type="presOf" srcId="{81F378C1-EDAB-4542-827F-9787BDF24B80}" destId="{5E66A1AE-BE78-46C7-BDF8-AF2997185DED}" srcOrd="0" destOrd="1" presId="urn:microsoft.com/office/officeart/2005/8/layout/vList2"/>
    <dgm:cxn modelId="{B80E337F-DED7-4314-81F6-00B21D3009DB}" srcId="{E6357EF4-0E4E-4C47-90B9-47DD339D5256}" destId="{ADEAB950-D4BB-4059-B783-32AC9F5675DD}" srcOrd="0" destOrd="0" parTransId="{9A633FA3-27F5-4D96-87C1-21F7AA425FE6}" sibTransId="{AA2D478C-A3AC-4EF7-BA3F-4C08A79BE577}"/>
    <dgm:cxn modelId="{676AC688-E82C-4B6B-90D8-361B987BEC2F}" srcId="{E6357EF4-0E4E-4C47-90B9-47DD339D5256}" destId="{81F378C1-EDAB-4542-827F-9787BDF24B80}" srcOrd="1" destOrd="0" parTransId="{A116D6C5-ADEB-4728-BB8D-346D30A62990}" sibTransId="{3EF2E9E3-E4AC-4AD2-9E84-D3C0E56A8F5B}"/>
    <dgm:cxn modelId="{5BA2069E-3BBB-4584-A93F-8EB479671185}" type="presOf" srcId="{FAF64780-FC98-4D19-A22C-C98C37C64E0C}" destId="{78592FD7-E894-4FAD-9127-32998BA8A89E}" srcOrd="0" destOrd="0" presId="urn:microsoft.com/office/officeart/2005/8/layout/vList2"/>
    <dgm:cxn modelId="{B6D6E7BB-618E-4548-804E-630D74CBA743}" srcId="{BC09EFDF-065A-4AD9-A0A5-C0380BA08B7C}" destId="{E6357EF4-0E4E-4C47-90B9-47DD339D5256}" srcOrd="1" destOrd="0" parTransId="{894EA3F0-C7C8-4615-97D0-4EC8368D42BB}" sibTransId="{584EF35F-8E1A-4973-A264-21875D985A41}"/>
    <dgm:cxn modelId="{DED6BBDD-1543-454B-8E38-97101CCFA764}" srcId="{BC09EFDF-065A-4AD9-A0A5-C0380BA08B7C}" destId="{FAF64780-FC98-4D19-A22C-C98C37C64E0C}" srcOrd="0" destOrd="0" parTransId="{7F8E0B99-DFE4-4AD8-8604-29D8CF9F4C4D}" sibTransId="{DB91C886-5F86-4DCD-A399-F7209807D32D}"/>
    <dgm:cxn modelId="{4766EFF2-5F58-4CF6-9286-08CE0F23631E}" type="presOf" srcId="{E6357EF4-0E4E-4C47-90B9-47DD339D5256}" destId="{C7425A8E-09E1-4832-900E-62DA48ADA4A7}" srcOrd="0" destOrd="0" presId="urn:microsoft.com/office/officeart/2005/8/layout/vList2"/>
    <dgm:cxn modelId="{36F235BD-D3D0-44BC-96C4-0D1034B90A5C}" type="presParOf" srcId="{62BB6FE7-0551-4755-B527-F111B9D396E6}" destId="{78592FD7-E894-4FAD-9127-32998BA8A89E}" srcOrd="0" destOrd="0" presId="urn:microsoft.com/office/officeart/2005/8/layout/vList2"/>
    <dgm:cxn modelId="{9A88E556-AA11-41A0-999A-68E03E512BD0}" type="presParOf" srcId="{62BB6FE7-0551-4755-B527-F111B9D396E6}" destId="{6FBF507D-8E20-4144-ABCA-EE277A2A880D}" srcOrd="1" destOrd="0" presId="urn:microsoft.com/office/officeart/2005/8/layout/vList2"/>
    <dgm:cxn modelId="{DCCBCC53-FA87-44D0-A06B-647727E35900}" type="presParOf" srcId="{62BB6FE7-0551-4755-B527-F111B9D396E6}" destId="{C7425A8E-09E1-4832-900E-62DA48ADA4A7}" srcOrd="2" destOrd="0" presId="urn:microsoft.com/office/officeart/2005/8/layout/vList2"/>
    <dgm:cxn modelId="{F7008B21-7EF1-47C6-9258-444A1BBE2FE5}" type="presParOf" srcId="{62BB6FE7-0551-4755-B527-F111B9D396E6}" destId="{5E66A1AE-BE78-46C7-BDF8-AF2997185DED}" srcOrd="3" destOrd="0" presId="urn:microsoft.com/office/officeart/2005/8/layout/vList2"/>
    <dgm:cxn modelId="{0C887252-4FFF-461D-94CB-36ED75C02DAC}" type="presParOf" srcId="{62BB6FE7-0551-4755-B527-F111B9D396E6}" destId="{D19B6B06-155B-4540-8A99-2EA922139B3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EF398D-DEB4-492E-B6F1-040EFDBA8F35}">
      <dsp:nvSpPr>
        <dsp:cNvPr id="0" name=""/>
        <dsp:cNvSpPr/>
      </dsp:nvSpPr>
      <dsp:spPr>
        <a:xfrm>
          <a:off x="21786" y="4642606"/>
          <a:ext cx="2171447" cy="56631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346" tIns="92456" rIns="7634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baseline="0" dirty="0"/>
            <a:t>More public transportation</a:t>
          </a:r>
          <a:endParaRPr lang="en-US" sz="1300" kern="1200" dirty="0"/>
        </a:p>
      </dsp:txBody>
      <dsp:txXfrm>
        <a:off x="21786" y="4642606"/>
        <a:ext cx="2171447" cy="566316"/>
      </dsp:txXfrm>
    </dsp:sp>
    <dsp:sp modelId="{98006E68-0221-4739-B4F4-55DFFFA70BFE}">
      <dsp:nvSpPr>
        <dsp:cNvPr id="0" name=""/>
        <dsp:cNvSpPr/>
      </dsp:nvSpPr>
      <dsp:spPr>
        <a:xfrm>
          <a:off x="2195230" y="4639005"/>
          <a:ext cx="2090785" cy="56631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326" tIns="190500" rIns="65326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Does this actually work?</a:t>
          </a:r>
        </a:p>
      </dsp:txBody>
      <dsp:txXfrm>
        <a:off x="2195230" y="4639005"/>
        <a:ext cx="2090785" cy="566316"/>
      </dsp:txXfrm>
    </dsp:sp>
    <dsp:sp modelId="{415BE6D3-59F7-4904-83A2-453A3ABB1AB9}">
      <dsp:nvSpPr>
        <dsp:cNvPr id="0" name=""/>
        <dsp:cNvSpPr/>
      </dsp:nvSpPr>
      <dsp:spPr>
        <a:xfrm rot="10800000">
          <a:off x="21786" y="3166841"/>
          <a:ext cx="2171447" cy="149288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346" tIns="106680" rIns="76346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 dirty="0"/>
            <a:t>Self driving cars</a:t>
          </a:r>
          <a:endParaRPr lang="en-US" sz="1500" kern="1200" dirty="0"/>
        </a:p>
      </dsp:txBody>
      <dsp:txXfrm rot="-10800000">
        <a:off x="21786" y="3166841"/>
        <a:ext cx="2171447" cy="970378"/>
      </dsp:txXfrm>
    </dsp:sp>
    <dsp:sp modelId="{54A24F7A-AE5A-4A2F-80F6-EF7FD54F2D79}">
      <dsp:nvSpPr>
        <dsp:cNvPr id="0" name=""/>
        <dsp:cNvSpPr/>
      </dsp:nvSpPr>
      <dsp:spPr>
        <a:xfrm>
          <a:off x="2195230" y="3160675"/>
          <a:ext cx="2090785" cy="97037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326" tIns="190500" rIns="65326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This is still in its infancy</a:t>
          </a:r>
        </a:p>
      </dsp:txBody>
      <dsp:txXfrm>
        <a:off x="2195230" y="3160675"/>
        <a:ext cx="2090785" cy="970378"/>
      </dsp:txXfrm>
    </dsp:sp>
    <dsp:sp modelId="{FAAAF5C9-E88D-4A99-8B2D-C6D1E86DD85D}">
      <dsp:nvSpPr>
        <dsp:cNvPr id="0" name=""/>
        <dsp:cNvSpPr/>
      </dsp:nvSpPr>
      <dsp:spPr>
        <a:xfrm rot="10800000">
          <a:off x="7927" y="1682345"/>
          <a:ext cx="2171447" cy="149288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346" tIns="106680" rIns="76346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 dirty="0"/>
            <a:t>Penalizing tailgaters</a:t>
          </a:r>
          <a:endParaRPr lang="en-US" sz="1500" kern="1200" dirty="0"/>
        </a:p>
      </dsp:txBody>
      <dsp:txXfrm rot="-10800000">
        <a:off x="7927" y="1682345"/>
        <a:ext cx="2171447" cy="970378"/>
      </dsp:txXfrm>
    </dsp:sp>
    <dsp:sp modelId="{0ED7EEA8-5DA5-4795-8A26-70C5D37E2426}">
      <dsp:nvSpPr>
        <dsp:cNvPr id="0" name=""/>
        <dsp:cNvSpPr/>
      </dsp:nvSpPr>
      <dsp:spPr>
        <a:xfrm>
          <a:off x="2195230" y="1682345"/>
          <a:ext cx="2090785" cy="970378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326" tIns="190500" rIns="65326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Generally, negative reinforcement isn’t loved by the masses</a:t>
          </a:r>
        </a:p>
      </dsp:txBody>
      <dsp:txXfrm>
        <a:off x="2195230" y="1682345"/>
        <a:ext cx="2090785" cy="970378"/>
      </dsp:txXfrm>
    </dsp:sp>
    <dsp:sp modelId="{4C1398B4-8659-45E8-A15D-E5C57D2B9EC2}">
      <dsp:nvSpPr>
        <dsp:cNvPr id="0" name=""/>
        <dsp:cNvSpPr/>
      </dsp:nvSpPr>
      <dsp:spPr>
        <a:xfrm rot="10800000">
          <a:off x="7927" y="204015"/>
          <a:ext cx="2171447" cy="149288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346" tIns="106680" rIns="76346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 dirty="0"/>
            <a:t>Creating more roads</a:t>
          </a:r>
          <a:endParaRPr lang="en-US" sz="1500" kern="1200" dirty="0"/>
        </a:p>
      </dsp:txBody>
      <dsp:txXfrm rot="-10800000">
        <a:off x="7927" y="204015"/>
        <a:ext cx="2171447" cy="970378"/>
      </dsp:txXfrm>
    </dsp:sp>
    <dsp:sp modelId="{567374B4-0ADE-45FE-85C4-F257579E171E}">
      <dsp:nvSpPr>
        <dsp:cNvPr id="0" name=""/>
        <dsp:cNvSpPr/>
      </dsp:nvSpPr>
      <dsp:spPr>
        <a:xfrm>
          <a:off x="2195230" y="204015"/>
          <a:ext cx="2090785" cy="97037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326" tIns="190500" rIns="65326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 dirty="0"/>
            <a:t>Does this actually work?</a:t>
          </a:r>
          <a:endParaRPr lang="en-US" sz="1500" kern="1200" dirty="0"/>
        </a:p>
      </dsp:txBody>
      <dsp:txXfrm>
        <a:off x="2195230" y="204015"/>
        <a:ext cx="2090785" cy="9703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2AE62-0AC3-45F9-BC17-D6B429351193}">
      <dsp:nvSpPr>
        <dsp:cNvPr id="0" name=""/>
        <dsp:cNvSpPr/>
      </dsp:nvSpPr>
      <dsp:spPr>
        <a:xfrm>
          <a:off x="0" y="4219"/>
          <a:ext cx="6900862" cy="8987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3C3453-FA8E-490D-8466-7183C5055857}">
      <dsp:nvSpPr>
        <dsp:cNvPr id="0" name=""/>
        <dsp:cNvSpPr/>
      </dsp:nvSpPr>
      <dsp:spPr>
        <a:xfrm>
          <a:off x="271858" y="206428"/>
          <a:ext cx="494288" cy="4942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8606D9-27F9-446C-B6C3-4E0A27AA388B}">
      <dsp:nvSpPr>
        <dsp:cNvPr id="0" name=""/>
        <dsp:cNvSpPr/>
      </dsp:nvSpPr>
      <dsp:spPr>
        <a:xfrm>
          <a:off x="1038005" y="4219"/>
          <a:ext cx="5862856" cy="898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113" tIns="95113" rIns="95113" bIns="9511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Beneficial deviations strictly decrease the potential function</a:t>
          </a:r>
          <a:endParaRPr lang="en-US" sz="1900" kern="1200" dirty="0"/>
        </a:p>
      </dsp:txBody>
      <dsp:txXfrm>
        <a:off x="1038005" y="4219"/>
        <a:ext cx="5862856" cy="898705"/>
      </dsp:txXfrm>
    </dsp:sp>
    <dsp:sp modelId="{E0D5E2D2-EE51-4303-A5DF-438481F2132D}">
      <dsp:nvSpPr>
        <dsp:cNvPr id="0" name=""/>
        <dsp:cNvSpPr/>
      </dsp:nvSpPr>
      <dsp:spPr>
        <a:xfrm>
          <a:off x="0" y="1127601"/>
          <a:ext cx="6900862" cy="8987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099B74-7F0B-43DC-8C99-BA62A4DE27EC}">
      <dsp:nvSpPr>
        <dsp:cNvPr id="0" name=""/>
        <dsp:cNvSpPr/>
      </dsp:nvSpPr>
      <dsp:spPr>
        <a:xfrm>
          <a:off x="271858" y="1329810"/>
          <a:ext cx="494288" cy="494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9DF2C-2C7A-44BF-A220-2CF70D4A3A91}">
      <dsp:nvSpPr>
        <dsp:cNvPr id="0" name=""/>
        <dsp:cNvSpPr/>
      </dsp:nvSpPr>
      <dsp:spPr>
        <a:xfrm>
          <a:off x="1038005" y="1127601"/>
          <a:ext cx="5862856" cy="898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113" tIns="95113" rIns="95113" bIns="9511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If a flow is not NE, it does not minimize the total enengy</a:t>
          </a:r>
          <a:endParaRPr lang="en-US" sz="1900" kern="1200"/>
        </a:p>
      </dsp:txBody>
      <dsp:txXfrm>
        <a:off x="1038005" y="1127601"/>
        <a:ext cx="5862856" cy="898705"/>
      </dsp:txXfrm>
    </dsp:sp>
    <dsp:sp modelId="{DF388EF0-4374-41CE-8595-4A227DB920E5}">
      <dsp:nvSpPr>
        <dsp:cNvPr id="0" name=""/>
        <dsp:cNvSpPr/>
      </dsp:nvSpPr>
      <dsp:spPr>
        <a:xfrm>
          <a:off x="0" y="2250984"/>
          <a:ext cx="6900862" cy="8987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F6CAE-EB96-48B9-AF43-2B041544EF24}">
      <dsp:nvSpPr>
        <dsp:cNvPr id="0" name=""/>
        <dsp:cNvSpPr/>
      </dsp:nvSpPr>
      <dsp:spPr>
        <a:xfrm>
          <a:off x="271858" y="2453192"/>
          <a:ext cx="494288" cy="4942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F03C25-0225-47E9-BEE0-6ACC3E216E37}">
      <dsp:nvSpPr>
        <dsp:cNvPr id="0" name=""/>
        <dsp:cNvSpPr/>
      </dsp:nvSpPr>
      <dsp:spPr>
        <a:xfrm>
          <a:off x="1038005" y="2250984"/>
          <a:ext cx="5862856" cy="898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113" tIns="95113" rIns="95113" bIns="9511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A flow that does minimize the total energy is an NE!</a:t>
          </a:r>
          <a:endParaRPr lang="en-US" sz="1900" kern="1200"/>
        </a:p>
      </dsp:txBody>
      <dsp:txXfrm>
        <a:off x="1038005" y="2250984"/>
        <a:ext cx="5862856" cy="898705"/>
      </dsp:txXfrm>
    </dsp:sp>
    <dsp:sp modelId="{D03CED57-1D15-4ADD-85BA-E6E73F050F46}">
      <dsp:nvSpPr>
        <dsp:cNvPr id="0" name=""/>
        <dsp:cNvSpPr/>
      </dsp:nvSpPr>
      <dsp:spPr>
        <a:xfrm>
          <a:off x="0" y="3374366"/>
          <a:ext cx="6900862" cy="8987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1D1157-0393-4757-BCBC-958E0EF3B8EA}">
      <dsp:nvSpPr>
        <dsp:cNvPr id="0" name=""/>
        <dsp:cNvSpPr/>
      </dsp:nvSpPr>
      <dsp:spPr>
        <a:xfrm>
          <a:off x="271858" y="3576575"/>
          <a:ext cx="494288" cy="4942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38A83-E952-4118-9292-77829A5D5153}">
      <dsp:nvSpPr>
        <dsp:cNvPr id="0" name=""/>
        <dsp:cNvSpPr/>
      </dsp:nvSpPr>
      <dsp:spPr>
        <a:xfrm>
          <a:off x="1038005" y="3374366"/>
          <a:ext cx="5862856" cy="898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113" tIns="95113" rIns="95113" bIns="9511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There are finitely many flows in the atomic model</a:t>
          </a:r>
          <a:endParaRPr lang="en-US" sz="1900" kern="1200"/>
        </a:p>
      </dsp:txBody>
      <dsp:txXfrm>
        <a:off x="1038005" y="3374366"/>
        <a:ext cx="5862856" cy="898705"/>
      </dsp:txXfrm>
    </dsp:sp>
    <dsp:sp modelId="{A5286E3F-D9A8-4E29-9D26-41D93F051E05}">
      <dsp:nvSpPr>
        <dsp:cNvPr id="0" name=""/>
        <dsp:cNvSpPr/>
      </dsp:nvSpPr>
      <dsp:spPr>
        <a:xfrm>
          <a:off x="0" y="4497748"/>
          <a:ext cx="6900862" cy="8987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090714-8AA9-4E3C-A1F2-1DE25F15ACF1}">
      <dsp:nvSpPr>
        <dsp:cNvPr id="0" name=""/>
        <dsp:cNvSpPr/>
      </dsp:nvSpPr>
      <dsp:spPr>
        <a:xfrm>
          <a:off x="271858" y="4699957"/>
          <a:ext cx="494288" cy="4942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4276E9-98AB-4633-9392-EC21C4FD183B}">
      <dsp:nvSpPr>
        <dsp:cNvPr id="0" name=""/>
        <dsp:cNvSpPr/>
      </dsp:nvSpPr>
      <dsp:spPr>
        <a:xfrm>
          <a:off x="1038005" y="4497748"/>
          <a:ext cx="5862856" cy="898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113" tIns="95113" rIns="95113" bIns="9511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baseline="0"/>
            <a:t>In any atomic routing network, there exists a NE</a:t>
          </a:r>
          <a:endParaRPr lang="en-US" sz="1900" kern="1200"/>
        </a:p>
      </dsp:txBody>
      <dsp:txXfrm>
        <a:off x="1038005" y="4497748"/>
        <a:ext cx="5862856" cy="8987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92FD7-E894-4FAD-9127-32998BA8A89E}">
      <dsp:nvSpPr>
        <dsp:cNvPr id="0" name=""/>
        <dsp:cNvSpPr/>
      </dsp:nvSpPr>
      <dsp:spPr>
        <a:xfrm>
          <a:off x="0" y="577652"/>
          <a:ext cx="6188689" cy="120334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If you recall, there are a lot of possible auctions out there</a:t>
          </a:r>
          <a:endParaRPr lang="en-US" sz="2200" kern="1200"/>
        </a:p>
      </dsp:txBody>
      <dsp:txXfrm>
        <a:off x="58742" y="636394"/>
        <a:ext cx="6071205" cy="1085861"/>
      </dsp:txXfrm>
    </dsp:sp>
    <dsp:sp modelId="{C7425A8E-09E1-4832-900E-62DA48ADA4A7}">
      <dsp:nvSpPr>
        <dsp:cNvPr id="0" name=""/>
        <dsp:cNvSpPr/>
      </dsp:nvSpPr>
      <dsp:spPr>
        <a:xfrm>
          <a:off x="0" y="1844357"/>
          <a:ext cx="6188689" cy="1203345"/>
        </a:xfrm>
        <a:prstGeom prst="roundRect">
          <a:avLst/>
        </a:prstGeom>
        <a:gradFill rotWithShape="0">
          <a:gsLst>
            <a:gs pos="0">
              <a:schemeClr val="accent2">
                <a:hueOff val="-747488"/>
                <a:satOff val="-5226"/>
                <a:lumOff val="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747488"/>
                <a:satOff val="-5226"/>
                <a:lumOff val="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747488"/>
                <a:satOff val="-5226"/>
                <a:lumOff val="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I posit that flow has a role in auctions as well, except that there are two competing flows</a:t>
          </a:r>
          <a:endParaRPr lang="en-US" sz="2200" kern="1200"/>
        </a:p>
      </dsp:txBody>
      <dsp:txXfrm>
        <a:off x="58742" y="1903099"/>
        <a:ext cx="6071205" cy="1085861"/>
      </dsp:txXfrm>
    </dsp:sp>
    <dsp:sp modelId="{5E66A1AE-BE78-46C7-BDF8-AF2997185DED}">
      <dsp:nvSpPr>
        <dsp:cNvPr id="0" name=""/>
        <dsp:cNvSpPr/>
      </dsp:nvSpPr>
      <dsp:spPr>
        <a:xfrm>
          <a:off x="0" y="3047703"/>
          <a:ext cx="6188689" cy="580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91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baseline="0"/>
            <a:t>The self-interest of the bidders to minimize their cost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baseline="0"/>
            <a:t>The self-interest of the sellers to maximize their profit</a:t>
          </a:r>
          <a:endParaRPr lang="en-US" sz="1700" kern="1200"/>
        </a:p>
      </dsp:txBody>
      <dsp:txXfrm>
        <a:off x="0" y="3047703"/>
        <a:ext cx="6188689" cy="580635"/>
      </dsp:txXfrm>
    </dsp:sp>
    <dsp:sp modelId="{D19B6B06-155B-4540-8A99-2EA922139B33}">
      <dsp:nvSpPr>
        <dsp:cNvPr id="0" name=""/>
        <dsp:cNvSpPr/>
      </dsp:nvSpPr>
      <dsp:spPr>
        <a:xfrm>
          <a:off x="0" y="3628338"/>
          <a:ext cx="6188689" cy="1203345"/>
        </a:xfrm>
        <a:prstGeom prst="roundRect">
          <a:avLst/>
        </a:prstGeom>
        <a:gradFill rotWithShape="0">
          <a:gsLst>
            <a:gs pos="0">
              <a:schemeClr val="accent2">
                <a:hueOff val="-1494976"/>
                <a:satOff val="-10453"/>
                <a:lumOff val="510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94976"/>
                <a:satOff val="-10453"/>
                <a:lumOff val="510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94976"/>
                <a:satOff val="-10453"/>
                <a:lumOff val="510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There are two cases where both are extremes, when the buyers are an oligopsony and when the sellers are an oligopoly</a:t>
          </a:r>
          <a:endParaRPr lang="en-US" sz="2200" kern="1200"/>
        </a:p>
      </dsp:txBody>
      <dsp:txXfrm>
        <a:off x="58742" y="3687080"/>
        <a:ext cx="6071205" cy="1085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6C39B-98CA-410E-8309-188AD8FC206D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B1EF3-3DA0-4D3D-9454-CF3E0586A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6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future: Slides to add – Lewis-</a:t>
            </a:r>
            <a:r>
              <a:rPr lang="en-US" dirty="0" err="1"/>
              <a:t>Mogridge</a:t>
            </a:r>
            <a:r>
              <a:rPr lang="en-US" dirty="0"/>
              <a:t> position, Jevons Paradox, Downs-Thomson paradox, more selfish routing and POA costs 4/3 for </a:t>
            </a:r>
            <a:r>
              <a:rPr lang="en-US" dirty="0" err="1"/>
              <a:t>Braess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B1EF3-3DA0-4D3D-9454-CF3E0586A2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19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Watch from 10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B1EF3-3DA0-4D3D-9454-CF3E0586A2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67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onenote</a:t>
            </a:r>
            <a:r>
              <a:rPr lang="en-US" dirty="0"/>
              <a:t> and explain how average rate should be ¾ but it is still 1 for drivers who want the most optimal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B1EF3-3DA0-4D3D-9454-CF3E0586A2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24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has a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B1EF3-3DA0-4D3D-9454-CF3E0586A2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14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Braess’s</a:t>
            </a:r>
            <a:r>
              <a:rPr lang="en-US" dirty="0"/>
              <a:t> Paradox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B1EF3-3DA0-4D3D-9454-CF3E0586A2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00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Values:	2 ¾, 7 ¾, 4 ½</a:t>
            </a:r>
          </a:p>
          <a:p>
            <a:r>
              <a:rPr lang="en-US" dirty="0"/>
              <a:t>	4, 6 5/6, 2 2/6</a:t>
            </a:r>
          </a:p>
          <a:p>
            <a:r>
              <a:rPr lang="en-US" dirty="0"/>
              <a:t>	3 6/9, 0* 6 8/9, 3 6/9</a:t>
            </a:r>
          </a:p>
          <a:p>
            <a:endParaRPr lang="en-US" dirty="0"/>
          </a:p>
          <a:p>
            <a:r>
              <a:rPr lang="en-US" dirty="0"/>
              <a:t>Nash </a:t>
            </a:r>
            <a:r>
              <a:rPr lang="en-US" dirty="0" err="1"/>
              <a:t>Equibrium</a:t>
            </a:r>
            <a:r>
              <a:rPr lang="en-US" dirty="0"/>
              <a:t> exists at 5/9 taking OACD 0 on OAED and 4/9 on OBED</a:t>
            </a:r>
          </a:p>
          <a:p>
            <a:r>
              <a:rPr lang="en-US" dirty="0"/>
              <a:t>They both take 3 6/9ths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B1EF3-3DA0-4D3D-9454-CF3E0586A2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33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NE 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dirty="0"/>
                  <a:t> on OACD 0 on OAED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dirty="0"/>
                  <a:t> on OBED</a:t>
                </a:r>
              </a:p>
              <a:p>
                <a:r>
                  <a:rPr lang="en-US" dirty="0"/>
                  <a:t>Doubling the equilibrium traffic doesn’t work, this </a:t>
                </a:r>
                <a:r>
                  <a:rPr lang="en-US" dirty="0" err="1"/>
                  <a:t>aint</a:t>
                </a:r>
                <a:r>
                  <a:rPr lang="en-US" dirty="0"/>
                  <a:t> Chem!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NE on </a:t>
                </a:r>
                <a:r>
                  <a:rPr lang="en-US" b="0" i="0">
                    <a:latin typeface="Cambria Math" panose="02040503050406030204" pitchFamily="18" charset="0"/>
                  </a:rPr>
                  <a:t>11/9</a:t>
                </a:r>
                <a:r>
                  <a:rPr lang="en-US" dirty="0"/>
                  <a:t> on OACD 0 on OAED and </a:t>
                </a:r>
                <a:r>
                  <a:rPr lang="en-US" b="0" i="0">
                    <a:latin typeface="Cambria Math" panose="02040503050406030204" pitchFamily="18" charset="0"/>
                  </a:rPr>
                  <a:t>7/9</a:t>
                </a:r>
                <a:r>
                  <a:rPr lang="en-US" dirty="0"/>
                  <a:t> on OBED</a:t>
                </a:r>
              </a:p>
              <a:p>
                <a:r>
                  <a:rPr lang="en-US" dirty="0"/>
                  <a:t>Doubling the equilibrium traffic doesn’t work, this </a:t>
                </a:r>
                <a:r>
                  <a:rPr lang="en-US" dirty="0" err="1"/>
                  <a:t>aint</a:t>
                </a:r>
                <a:r>
                  <a:rPr lang="en-US" dirty="0"/>
                  <a:t> Chem!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B1EF3-3DA0-4D3D-9454-CF3E0586A2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06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CMSS10"/>
              </a:rPr>
              <a:t>The NE gets all traffic on the lower edge, with an average travel time of</a:t>
            </a:r>
          </a:p>
          <a:p>
            <a:pPr algn="l"/>
            <a:r>
              <a:rPr lang="en-US" sz="1800" b="0" i="0" u="none" strike="noStrike" baseline="0" dirty="0">
                <a:latin typeface="CMSS10"/>
              </a:rPr>
              <a:t>3 </a:t>
            </a:r>
            <a:r>
              <a:rPr lang="en-US" sz="1800" b="0" i="0" u="none" strike="noStrike" baseline="0" dirty="0">
                <a:latin typeface="CMSY10"/>
              </a:rPr>
              <a:t> </a:t>
            </a:r>
            <a:r>
              <a:rPr lang="en-US" sz="1800" b="0" i="0" u="none" strike="noStrike" baseline="0" dirty="0">
                <a:latin typeface="CMSS10"/>
              </a:rPr>
              <a:t>2 + 7 = 13 and a total travel time of 2 </a:t>
            </a:r>
            <a:r>
              <a:rPr lang="en-US" sz="1800" b="0" i="0" u="none" strike="noStrike" baseline="0" dirty="0">
                <a:latin typeface="CMSY10"/>
              </a:rPr>
              <a:t> </a:t>
            </a:r>
            <a:r>
              <a:rPr lang="en-US" sz="1800" b="0" i="0" u="none" strike="noStrike" baseline="0" dirty="0">
                <a:latin typeface="CMSS10"/>
              </a:rPr>
              <a:t>13 = 26.</a:t>
            </a:r>
          </a:p>
          <a:p>
            <a:pPr algn="l"/>
            <a:r>
              <a:rPr lang="en-US" sz="1800" b="0" i="0" u="none" strike="noStrike" baseline="0" dirty="0">
                <a:latin typeface="CMSS10"/>
              </a:rPr>
              <a:t>Altruistic dictator gets: min</a:t>
            </a:r>
            <a:r>
              <a:rPr lang="en-US" sz="1800" b="0" i="0" u="none" strike="noStrike" baseline="0" dirty="0">
                <a:latin typeface="CMSS8"/>
              </a:rPr>
              <a:t>0</a:t>
            </a:r>
            <a:r>
              <a:rPr lang="en-US" sz="1800" b="0" i="0" u="none" strike="noStrike" baseline="0" dirty="0">
                <a:latin typeface="CMSSI8"/>
              </a:rPr>
              <a:t>x</a:t>
            </a:r>
            <a:r>
              <a:rPr lang="en-US" sz="1800" b="0" i="0" u="none" strike="noStrike" baseline="0" dirty="0">
                <a:latin typeface="CMSS8"/>
              </a:rPr>
              <a:t>2 </a:t>
            </a:r>
            <a:r>
              <a:rPr lang="en-US" sz="1800" b="0" i="0" u="none" strike="noStrike" baseline="0" dirty="0">
                <a:latin typeface="CMSS10"/>
              </a:rPr>
              <a:t>(2 </a:t>
            </a:r>
            <a:r>
              <a:rPr lang="en-US" sz="1800" b="0" i="0" u="none" strike="noStrike" baseline="0" dirty="0">
                <a:latin typeface="CMSY10"/>
              </a:rPr>
              <a:t>􀀀 </a:t>
            </a:r>
            <a:r>
              <a:rPr lang="en-US" sz="1800" b="0" i="0" u="none" strike="noStrike" baseline="0" dirty="0">
                <a:latin typeface="CMSSI10"/>
              </a:rPr>
              <a:t>x</a:t>
            </a:r>
            <a:r>
              <a:rPr lang="en-US" sz="1800" b="0" i="0" u="none" strike="noStrike" baseline="0" dirty="0">
                <a:latin typeface="CMSS10"/>
              </a:rPr>
              <a:t>) </a:t>
            </a:r>
            <a:r>
              <a:rPr lang="en-US" sz="1800" b="0" i="0" u="none" strike="noStrike" baseline="0" dirty="0">
                <a:latin typeface="CMSY10"/>
              </a:rPr>
              <a:t> </a:t>
            </a:r>
            <a:r>
              <a:rPr lang="en-US" sz="1800" b="0" i="0" u="none" strike="noStrike" baseline="0" dirty="0">
                <a:latin typeface="CMSS10"/>
              </a:rPr>
              <a:t>13 + </a:t>
            </a:r>
            <a:r>
              <a:rPr lang="en-US" sz="1800" b="0" i="0" u="none" strike="noStrike" baseline="0" dirty="0">
                <a:latin typeface="CMSSI10"/>
              </a:rPr>
              <a:t>x </a:t>
            </a:r>
            <a:r>
              <a:rPr lang="en-US" sz="1800" b="0" i="0" u="none" strike="noStrike" baseline="0" dirty="0">
                <a:latin typeface="CMSY10"/>
              </a:rPr>
              <a:t> </a:t>
            </a:r>
            <a:r>
              <a:rPr lang="en-US" sz="1800" b="0" i="0" u="none" strike="noStrike" baseline="0" dirty="0">
                <a:latin typeface="CMSS10"/>
              </a:rPr>
              <a:t>(3</a:t>
            </a:r>
            <a:r>
              <a:rPr lang="en-US" sz="1800" b="0" i="0" u="none" strike="noStrike" baseline="0" dirty="0">
                <a:latin typeface="CMSSI10"/>
              </a:rPr>
              <a:t>x </a:t>
            </a:r>
            <a:r>
              <a:rPr lang="en-US" sz="1800" b="0" i="0" u="none" strike="noStrike" baseline="0" dirty="0">
                <a:latin typeface="CMSS10"/>
              </a:rPr>
              <a:t>+ 7). Simple</a:t>
            </a:r>
          </a:p>
          <a:p>
            <a:pPr algn="l"/>
            <a:r>
              <a:rPr lang="en-US" sz="1800" b="0" i="0" u="none" strike="noStrike" baseline="0" dirty="0">
                <a:latin typeface="CMSS10"/>
              </a:rPr>
              <a:t>calculus gives that minimum is obtained when </a:t>
            </a:r>
            <a:r>
              <a:rPr lang="en-US" sz="1800" b="0" i="0" u="none" strike="noStrike" baseline="0" dirty="0">
                <a:latin typeface="CMSSI10"/>
              </a:rPr>
              <a:t>x </a:t>
            </a:r>
            <a:r>
              <a:rPr lang="en-US" sz="1800" b="0" i="0" u="none" strike="noStrike" baseline="0" dirty="0">
                <a:latin typeface="CMSS10"/>
              </a:rPr>
              <a:t>= 1, and it is 23.</a:t>
            </a:r>
          </a:p>
          <a:p>
            <a:pPr algn="l"/>
            <a:r>
              <a:rPr lang="en-US" sz="1800" b="0" i="0" u="none" strike="noStrike" baseline="0" dirty="0">
                <a:latin typeface="CMSS10"/>
              </a:rPr>
              <a:t>The </a:t>
            </a:r>
            <a:r>
              <a:rPr lang="en-US" sz="1800" b="0" i="0" u="none" strike="noStrike" baseline="0" dirty="0" err="1">
                <a:latin typeface="CMSS10"/>
              </a:rPr>
              <a:t>PoA</a:t>
            </a:r>
            <a:r>
              <a:rPr lang="en-US" sz="1800" b="0" i="0" u="none" strike="noStrike" baseline="0" dirty="0">
                <a:latin typeface="CMSS10"/>
              </a:rPr>
              <a:t> is </a:t>
            </a:r>
            <a:r>
              <a:rPr lang="en-US" sz="1800" b="0" i="0" u="none" strike="noStrike" baseline="0" dirty="0">
                <a:latin typeface="CMSS8"/>
              </a:rPr>
              <a:t>26</a:t>
            </a:r>
          </a:p>
          <a:p>
            <a:pPr algn="l"/>
            <a:r>
              <a:rPr lang="en-US" sz="1800" b="0" i="0" u="none" strike="noStrike" baseline="0" dirty="0">
                <a:latin typeface="CMSS8"/>
              </a:rPr>
              <a:t>23 </a:t>
            </a:r>
            <a:r>
              <a:rPr lang="en-US" sz="1800" b="0" i="0" u="none" strike="noStrike" baseline="0" dirty="0">
                <a:latin typeface="CMSS10"/>
              </a:rPr>
              <a:t>. Note that ratio between the total travel times is the same</a:t>
            </a:r>
          </a:p>
          <a:p>
            <a:pPr algn="l"/>
            <a:r>
              <a:rPr lang="en-US" sz="1800" b="0" i="0" u="none" strike="noStrike" baseline="0" dirty="0">
                <a:latin typeface="CMSS10"/>
              </a:rPr>
              <a:t>as the ratio between the average travel times.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B1EF3-3DA0-4D3D-9454-CF3E0586A2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84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Oligopsony: few buyers and they collude</a:t>
            </a:r>
          </a:p>
          <a:p>
            <a:r>
              <a:rPr lang="en-US" dirty="0"/>
              <a:t>Oligopoly: few sellers and they collude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B1EF3-3DA0-4D3D-9454-CF3E0586A2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cap="all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Monday, April 19,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96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0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36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Monday, April 19,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56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22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0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81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92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7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07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12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Monday, April 19,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645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4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ory.stanford.edu/~tim/f13/l/l11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ALezV_Fwi0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OlLFK8oSNEM?t=578" TargetMode="External"/><Relationship Id="rId4" Type="http://schemas.openxmlformats.org/officeDocument/2006/relationships/hyperlink" Target="https://www.youtube.com/watch?v=iHzzSao6ypE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hmatters.wordpress.com/the-price-of-anarchy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F3A7E8-6DA9-4C2B-ACC8-475F34DAE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21CDF0-4D24-4190-9285-9016C19C1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82605-BAAA-48FE-A40F-E169911C3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1449388"/>
            <a:ext cx="5015638" cy="2075012"/>
          </a:xfrm>
        </p:spPr>
        <p:txBody>
          <a:bodyPr>
            <a:normAutofit/>
          </a:bodyPr>
          <a:lstStyle/>
          <a:p>
            <a:r>
              <a:rPr lang="en-US" dirty="0" err="1"/>
              <a:t>Braess’s</a:t>
            </a:r>
            <a:r>
              <a:rPr lang="en-US" dirty="0"/>
              <a:t> Paradox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15ADF7-33F9-4307-A3FE-B697C8192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0" y="3830398"/>
            <a:ext cx="5015638" cy="121943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CSCI 39575 Graph Theory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Based on this </a:t>
            </a:r>
            <a:r>
              <a:rPr lang="en-US" sz="2200" dirty="0">
                <a:hlinkClick r:id="rId3"/>
              </a:rPr>
              <a:t>paper</a:t>
            </a:r>
            <a:r>
              <a:rPr lang="en-US" sz="2200" dirty="0"/>
              <a:t> on Selfish Routing</a:t>
            </a:r>
          </a:p>
        </p:txBody>
      </p:sp>
      <p:pic>
        <p:nvPicPr>
          <p:cNvPr id="4" name="Picture 3" descr="White puzzle with one red piece">
            <a:extLst>
              <a:ext uri="{FF2B5EF4-FFF2-40B4-BE49-F238E27FC236}">
                <a16:creationId xmlns:a16="http://schemas.microsoft.com/office/drawing/2014/main" id="{FC4BA078-EC0A-401F-936B-A5497CB3A2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70" r="25007"/>
          <a:stretch/>
        </p:blipFill>
        <p:spPr>
          <a:xfrm>
            <a:off x="20" y="10"/>
            <a:ext cx="5903704" cy="6857990"/>
          </a:xfrm>
          <a:custGeom>
            <a:avLst/>
            <a:gdLst/>
            <a:ahLst/>
            <a:cxnLst/>
            <a:rect l="l" t="t" r="r" b="b"/>
            <a:pathLst>
              <a:path w="5903724" h="6858000">
                <a:moveTo>
                  <a:pt x="0" y="0"/>
                </a:moveTo>
                <a:lnTo>
                  <a:pt x="5886178" y="0"/>
                </a:lnTo>
                <a:lnTo>
                  <a:pt x="5890522" y="42009"/>
                </a:lnTo>
                <a:cubicBezTo>
                  <a:pt x="5948302" y="788432"/>
                  <a:pt x="5795211" y="5194623"/>
                  <a:pt x="5836720" y="6279216"/>
                </a:cubicBezTo>
                <a:cubicBezTo>
                  <a:pt x="5842686" y="6384211"/>
                  <a:pt x="5845802" y="6526851"/>
                  <a:pt x="5846540" y="6699667"/>
                </a:cubicBezTo>
                <a:lnTo>
                  <a:pt x="58465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7909203" y="317452"/>
            <a:ext cx="2117174" cy="588806"/>
            <a:chOff x="4549904" y="5078157"/>
            <a:chExt cx="3023338" cy="840818"/>
          </a:xfrm>
        </p:grpSpPr>
        <p:sp>
          <p:nvSpPr>
            <p:cNvPr id="21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2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3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7990093" y="5372723"/>
            <a:ext cx="2088038" cy="719230"/>
            <a:chOff x="4532666" y="505937"/>
            <a:chExt cx="2981730" cy="1027064"/>
          </a:xfrm>
        </p:grpSpPr>
        <p:sp>
          <p:nvSpPr>
            <p:cNvPr id="26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7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8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00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C5689C5-C365-4756-8748-420A638FD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69FC84-C6C5-489C-A3A5-2AF7A7FA3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F9F6C9-476A-449B-BD7D-5AB7FA11C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199"/>
            <a:ext cx="8831988" cy="576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pc="-100"/>
              <a:t>A more complex road network</a:t>
            </a:r>
          </a:p>
        </p:txBody>
      </p:sp>
      <p:sp useBgFill="1">
        <p:nvSpPr>
          <p:cNvPr id="77" name="Freeform: Shape 76">
            <a:extLst>
              <a:ext uri="{FF2B5EF4-FFF2-40B4-BE49-F238E27FC236}">
                <a16:creationId xmlns:a16="http://schemas.microsoft.com/office/drawing/2014/main" id="{4172FA92-6FD3-495F-95A0-4FD85861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" y="2427176"/>
            <a:ext cx="12191501" cy="4430825"/>
          </a:xfrm>
          <a:custGeom>
            <a:avLst/>
            <a:gdLst>
              <a:gd name="connsiteX0" fmla="*/ 9255953 w 12191501"/>
              <a:gd name="connsiteY0" fmla="*/ 0 h 4430825"/>
              <a:gd name="connsiteX1" fmla="*/ 10762189 w 12191501"/>
              <a:gd name="connsiteY1" fmla="*/ 67992 h 4430825"/>
              <a:gd name="connsiteX2" fmla="*/ 11364025 w 12191501"/>
              <a:gd name="connsiteY2" fmla="*/ 57486 h 4430825"/>
              <a:gd name="connsiteX3" fmla="*/ 12096632 w 12191501"/>
              <a:gd name="connsiteY3" fmla="*/ 44699 h 4430825"/>
              <a:gd name="connsiteX4" fmla="*/ 12191501 w 12191501"/>
              <a:gd name="connsiteY4" fmla="*/ 43042 h 4430825"/>
              <a:gd name="connsiteX5" fmla="*/ 12191501 w 12191501"/>
              <a:gd name="connsiteY5" fmla="*/ 4430825 h 4430825"/>
              <a:gd name="connsiteX6" fmla="*/ 0 w 12191501"/>
              <a:gd name="connsiteY6" fmla="*/ 4430825 h 4430825"/>
              <a:gd name="connsiteX7" fmla="*/ 10182 w 12191501"/>
              <a:gd name="connsiteY7" fmla="*/ 95053 h 4430825"/>
              <a:gd name="connsiteX8" fmla="*/ 70972 w 12191501"/>
              <a:gd name="connsiteY8" fmla="*/ 97164 h 4430825"/>
              <a:gd name="connsiteX9" fmla="*/ 1281624 w 12191501"/>
              <a:gd name="connsiteY9" fmla="*/ 139193 h 4430825"/>
              <a:gd name="connsiteX10" fmla="*/ 2485297 w 12191501"/>
              <a:gd name="connsiteY10" fmla="*/ 118183 h 4430825"/>
              <a:gd name="connsiteX11" fmla="*/ 3237591 w 12191501"/>
              <a:gd name="connsiteY11" fmla="*/ 105051 h 4430825"/>
              <a:gd name="connsiteX12" fmla="*/ 3989887 w 12191501"/>
              <a:gd name="connsiteY12" fmla="*/ 91920 h 4430825"/>
              <a:gd name="connsiteX13" fmla="*/ 9255953 w 12191501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501" h="4430825">
                <a:moveTo>
                  <a:pt x="9255953" y="0"/>
                </a:moveTo>
                <a:cubicBezTo>
                  <a:pt x="10762189" y="67992"/>
                  <a:pt x="10762189" y="67992"/>
                  <a:pt x="10762189" y="67992"/>
                </a:cubicBezTo>
                <a:cubicBezTo>
                  <a:pt x="11364025" y="57486"/>
                  <a:pt x="11364025" y="57486"/>
                  <a:pt x="11364025" y="57486"/>
                </a:cubicBezTo>
                <a:cubicBezTo>
                  <a:pt x="11589714" y="53547"/>
                  <a:pt x="11836561" y="49238"/>
                  <a:pt x="12096632" y="44699"/>
                </a:cubicBezTo>
                <a:lnTo>
                  <a:pt x="12191501" y="43042"/>
                </a:lnTo>
                <a:lnTo>
                  <a:pt x="12191501" y="4430825"/>
                </a:lnTo>
                <a:lnTo>
                  <a:pt x="0" y="4430825"/>
                </a:lnTo>
                <a:lnTo>
                  <a:pt x="10182" y="95053"/>
                </a:lnTo>
                <a:lnTo>
                  <a:pt x="70972" y="97164"/>
                </a:lnTo>
                <a:cubicBezTo>
                  <a:pt x="1281624" y="139193"/>
                  <a:pt x="1281624" y="139193"/>
                  <a:pt x="1281624" y="139193"/>
                </a:cubicBezTo>
                <a:cubicBezTo>
                  <a:pt x="2485297" y="118183"/>
                  <a:pt x="2485297" y="118183"/>
                  <a:pt x="2485297" y="118183"/>
                </a:cubicBezTo>
                <a:cubicBezTo>
                  <a:pt x="2786215" y="112930"/>
                  <a:pt x="2936672" y="110304"/>
                  <a:pt x="3237591" y="105051"/>
                </a:cubicBezTo>
                <a:cubicBezTo>
                  <a:pt x="3538508" y="99800"/>
                  <a:pt x="3839426" y="94546"/>
                  <a:pt x="3989887" y="91920"/>
                </a:cubicBezTo>
                <a:cubicBezTo>
                  <a:pt x="9255953" y="0"/>
                  <a:pt x="9255953" y="0"/>
                  <a:pt x="92559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BA52A-C690-4734-AECE-1A6EC1D16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265256"/>
            <a:ext cx="8831989" cy="70974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Now instead of one road with two streets imagine this: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5FFD455-2E87-4359-93CE-A42CB2932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000" y="3312535"/>
            <a:ext cx="10728325" cy="27625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67854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DE63055-C438-4977-B234-872D73E6C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background of mesh on pink">
            <a:extLst>
              <a:ext uri="{FF2B5EF4-FFF2-40B4-BE49-F238E27FC236}">
                <a16:creationId xmlns:a16="http://schemas.microsoft.com/office/drawing/2014/main" id="{8A6BC435-3008-4AB8-9CB2-0B557085F0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" b="15548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4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03E2A-F7AC-453F-86CE-DD48C852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1449388"/>
            <a:ext cx="5015638" cy="2075012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00" spc="-100"/>
              <a:t>A physics variation to Braess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562C3-8A2D-472C-9FDE-8CE8E69EF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0" y="3830398"/>
            <a:ext cx="5015638" cy="1219439"/>
          </a:xfrm>
        </p:spPr>
        <p:txBody>
          <a:bodyPr vert="horz" lIns="0" tIns="0" rIns="0" bIns="0" rtlCol="0"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chemeClr val="tx1"/>
                </a:solidFill>
              </a:rPr>
              <a:t>Check out </a:t>
            </a:r>
            <a:r>
              <a:rPr lang="en-US" sz="2400" dirty="0">
                <a:solidFill>
                  <a:schemeClr val="tx1"/>
                </a:solidFill>
                <a:hlinkClick r:id="rId3"/>
              </a:rPr>
              <a:t>Up and Atom’s</a:t>
            </a:r>
            <a:r>
              <a:rPr lang="en-US" sz="2400" dirty="0">
                <a:solidFill>
                  <a:schemeClr val="tx1"/>
                </a:solidFill>
              </a:rPr>
              <a:t> amazing video on </a:t>
            </a:r>
            <a:r>
              <a:rPr lang="en-US" sz="2400" dirty="0" err="1">
                <a:solidFill>
                  <a:schemeClr val="tx1"/>
                </a:solidFill>
              </a:rPr>
              <a:t>Braess’s</a:t>
            </a:r>
            <a:r>
              <a:rPr lang="en-US" sz="2400" dirty="0">
                <a:solidFill>
                  <a:schemeClr val="tx1"/>
                </a:solidFill>
              </a:rPr>
              <a:t> paradox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13952" y="317452"/>
            <a:ext cx="2088038" cy="719230"/>
            <a:chOff x="4532666" y="505937"/>
            <a:chExt cx="2981730" cy="1027064"/>
          </a:xfrm>
        </p:grpSpPr>
        <p:sp>
          <p:nvSpPr>
            <p:cNvPr id="16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7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8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5706" y="5503147"/>
            <a:ext cx="2117174" cy="588806"/>
            <a:chOff x="4549904" y="5078157"/>
            <a:chExt cx="3023338" cy="840818"/>
          </a:xfrm>
        </p:grpSpPr>
        <p:sp>
          <p:nvSpPr>
            <p:cNvPr id="21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2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3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8842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1D1CCC3C-EB52-47ED-B6AA-5F70D9215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384C50CF-FE9D-459C-890F-56C32779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13">
            <a:extLst>
              <a:ext uri="{FF2B5EF4-FFF2-40B4-BE49-F238E27FC236}">
                <a16:creationId xmlns:a16="http://schemas.microsoft.com/office/drawing/2014/main" id="{79C4E6F9-8A11-4E94-8423-966E9DF0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096624" cy="6858000"/>
          </a:xfrm>
          <a:custGeom>
            <a:avLst/>
            <a:gdLst>
              <a:gd name="connsiteX0" fmla="*/ 0 w 11096624"/>
              <a:gd name="connsiteY0" fmla="*/ 0 h 6858000"/>
              <a:gd name="connsiteX1" fmla="*/ 10869306 w 11096624"/>
              <a:gd name="connsiteY1" fmla="*/ 0 h 6858000"/>
              <a:gd name="connsiteX2" fmla="*/ 10932108 w 11096624"/>
              <a:gd name="connsiteY2" fmla="*/ 181114 h 6858000"/>
              <a:gd name="connsiteX3" fmla="*/ 10953136 w 11096624"/>
              <a:gd name="connsiteY3" fmla="*/ 3620675 h 6858000"/>
              <a:gd name="connsiteX4" fmla="*/ 9722723 w 11096624"/>
              <a:gd name="connsiteY4" fmla="*/ 6351879 h 6858000"/>
              <a:gd name="connsiteX5" fmla="*/ 9365083 w 11096624"/>
              <a:gd name="connsiteY5" fmla="*/ 6847267 h 6858000"/>
              <a:gd name="connsiteX6" fmla="*/ 9354506 w 11096624"/>
              <a:gd name="connsiteY6" fmla="*/ 6858000 h 6858000"/>
              <a:gd name="connsiteX7" fmla="*/ 0 w 1109662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6624" h="6858000">
                <a:moveTo>
                  <a:pt x="0" y="0"/>
                </a:moveTo>
                <a:lnTo>
                  <a:pt x="10869306" y="0"/>
                </a:lnTo>
                <a:lnTo>
                  <a:pt x="10932108" y="181114"/>
                </a:lnTo>
                <a:cubicBezTo>
                  <a:pt x="11289577" y="1409141"/>
                  <a:pt x="10953136" y="3273767"/>
                  <a:pt x="10953136" y="3620675"/>
                </a:cubicBezTo>
                <a:cubicBezTo>
                  <a:pt x="10953136" y="5162483"/>
                  <a:pt x="10118214" y="5735156"/>
                  <a:pt x="9722723" y="6351879"/>
                </a:cubicBezTo>
                <a:cubicBezTo>
                  <a:pt x="9656808" y="6500554"/>
                  <a:pt x="9530643" y="6669361"/>
                  <a:pt x="9365083" y="6847267"/>
                </a:cubicBezTo>
                <a:lnTo>
                  <a:pt x="935450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D3F055-4464-49EE-ABD4-0D7A7B4E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Nash Equilibrium on a simpler route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61038D1-BD57-4B4A-8884-BF3619D64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2541600"/>
            <a:ext cx="6923813" cy="32162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Traffic will naturally follow a </a:t>
            </a:r>
            <a:r>
              <a:rPr lang="en-US" b="1" dirty="0"/>
              <a:t>Nash Equilibrium</a:t>
            </a:r>
            <a:r>
              <a:rPr lang="en-US" dirty="0"/>
              <a:t> (NE) here</a:t>
            </a:r>
          </a:p>
          <a:p>
            <a:r>
              <a:rPr lang="en-US" dirty="0"/>
              <a:t>What this means is that no one driver can switch paths to get to their destination faster</a:t>
            </a:r>
          </a:p>
          <a:p>
            <a:r>
              <a:rPr lang="en-US" dirty="0"/>
              <a:t>The NE exists at ½ of the drivers taking each route (ABD and ACD)</a:t>
            </a:r>
          </a:p>
          <a:p>
            <a:pPr lvl="1"/>
            <a:r>
              <a:rPr lang="en-US" dirty="0"/>
              <a:t>The average cost here is 3/2</a:t>
            </a:r>
          </a:p>
          <a:p>
            <a:pPr lvl="1"/>
            <a:r>
              <a:rPr lang="en-US" dirty="0"/>
              <a:t>If there is a different proportion (i.e. 1/3 and 2/3) it is not a NE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877BD9E-611C-4E3B-A8E6-64951A9D26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57323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6376" y="2650763"/>
            <a:ext cx="3095625" cy="1547812"/>
          </a:xfrm>
          <a:custGeom>
            <a:avLst/>
            <a:gdLst/>
            <a:ahLst/>
            <a:cxnLst/>
            <a:rect l="l" t="t" r="r" b="b"/>
            <a:pathLst>
              <a:path w="3095625" h="5409338">
                <a:moveTo>
                  <a:pt x="0" y="0"/>
                </a:moveTo>
                <a:lnTo>
                  <a:pt x="3095625" y="0"/>
                </a:lnTo>
                <a:lnTo>
                  <a:pt x="3095625" y="5409338"/>
                </a:lnTo>
                <a:lnTo>
                  <a:pt x="0" y="54093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638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927DE2D3-8A21-4D52-9C8C-8E7A2BE99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9C8ABB83-B231-4F0C-BF9E-E405FCF70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BD9BC-A2A4-41B8-AA3A-251349378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Is there a Nash Equilibrium on the following?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7D83E9-C888-4F3E-8CC2-7D88744E90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8188" y="633600"/>
                <a:ext cx="6900137" cy="188330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Try some numbers: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/>
                  <a:t>¼ on OACD 	¼ on OAED	½ on OBED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 on OACD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on OAED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on OBED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dirty="0"/>
                  <a:t> on OACD	0 on OAED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dirty="0"/>
                  <a:t> on OBED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7D83E9-C888-4F3E-8CC2-7D88744E90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8188" y="633600"/>
                <a:ext cx="6900137" cy="1883309"/>
              </a:xfrm>
              <a:blipFill>
                <a:blip r:embed="rId3"/>
                <a:stretch>
                  <a:fillRect l="-2297" t="-3883" b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44B3677-35A4-4E86-B642-F691742498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57323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000" y="2644067"/>
            <a:ext cx="10728325" cy="3486705"/>
          </a:xfrm>
          <a:custGeom>
            <a:avLst/>
            <a:gdLst/>
            <a:ahLst/>
            <a:cxnLst/>
            <a:rect l="l" t="t" r="r" b="b"/>
            <a:pathLst>
              <a:path w="10728325" h="3501162">
                <a:moveTo>
                  <a:pt x="0" y="0"/>
                </a:moveTo>
                <a:lnTo>
                  <a:pt x="10728325" y="0"/>
                </a:lnTo>
                <a:lnTo>
                  <a:pt x="10728325" y="3501162"/>
                </a:lnTo>
                <a:lnTo>
                  <a:pt x="0" y="350116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31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8E27F7-3F29-47F0-B30F-5850591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16CD8D-2899-43D9-995B-DD1278D6B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F38A32B-CAD5-4D19-8E90-F63EB6902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342615" y="342615"/>
            <a:ext cx="6858000" cy="6172768"/>
          </a:xfrm>
          <a:custGeom>
            <a:avLst/>
            <a:gdLst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4440498 w 6858000"/>
              <a:gd name="connsiteY4" fmla="*/ 5734742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0" fmla="*/ 6858000 w 6858000"/>
              <a:gd name="connsiteY0" fmla="*/ 0 h 5878098"/>
              <a:gd name="connsiteX1" fmla="*/ 6858000 w 6858000"/>
              <a:gd name="connsiteY1" fmla="*/ 5780582 h 5878098"/>
              <a:gd name="connsiteX2" fmla="*/ 6766523 w 6858000"/>
              <a:gd name="connsiteY2" fmla="*/ 5777266 h 5878098"/>
              <a:gd name="connsiteX3" fmla="*/ 5437222 w 6858000"/>
              <a:gd name="connsiteY3" fmla="*/ 5734742 h 5878098"/>
              <a:gd name="connsiteX4" fmla="*/ 4440498 w 6858000"/>
              <a:gd name="connsiteY4" fmla="*/ 5734742 h 5878098"/>
              <a:gd name="connsiteX5" fmla="*/ 582209 w 6858000"/>
              <a:gd name="connsiteY5" fmla="*/ 4121983 h 5878098"/>
              <a:gd name="connsiteX6" fmla="*/ 73548 w 6858000"/>
              <a:gd name="connsiteY6" fmla="*/ 3184291 h 5878098"/>
              <a:gd name="connsiteX7" fmla="*/ 0 w 6858000"/>
              <a:gd name="connsiteY7" fmla="*/ 2994994 h 5878098"/>
              <a:gd name="connsiteX8" fmla="*/ 0 w 6858000"/>
              <a:gd name="connsiteY8" fmla="*/ 0 h 5878098"/>
              <a:gd name="connsiteX9" fmla="*/ 6858000 w 6858000"/>
              <a:gd name="connsiteY9" fmla="*/ 0 h 5878098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959581 w 6858000"/>
              <a:gd name="connsiteY5" fmla="*/ 4373609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3010841 w 6858000"/>
              <a:gd name="connsiteY3" fmla="*/ 5469518 h 5780582"/>
              <a:gd name="connsiteX4" fmla="*/ 959581 w 6858000"/>
              <a:gd name="connsiteY4" fmla="*/ 4373609 h 5780582"/>
              <a:gd name="connsiteX5" fmla="*/ 0 w 6858000"/>
              <a:gd name="connsiteY5" fmla="*/ 2994994 h 5780582"/>
              <a:gd name="connsiteX6" fmla="*/ 0 w 6858000"/>
              <a:gd name="connsiteY6" fmla="*/ 0 h 5780582"/>
              <a:gd name="connsiteX7" fmla="*/ 6858000 w 6858000"/>
              <a:gd name="connsiteY7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264841 w 6858000"/>
              <a:gd name="connsiteY2" fmla="*/ 5442316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4516"/>
              <a:gd name="connsiteX1" fmla="*/ 6858000 w 6858000"/>
              <a:gd name="connsiteY1" fmla="*/ 5780582 h 5784516"/>
              <a:gd name="connsiteX2" fmla="*/ 3264841 w 6858000"/>
              <a:gd name="connsiteY2" fmla="*/ 5442316 h 5784516"/>
              <a:gd name="connsiteX3" fmla="*/ 959581 w 6858000"/>
              <a:gd name="connsiteY3" fmla="*/ 4373609 h 5784516"/>
              <a:gd name="connsiteX4" fmla="*/ 0 w 6858000"/>
              <a:gd name="connsiteY4" fmla="*/ 2994994 h 5784516"/>
              <a:gd name="connsiteX5" fmla="*/ 0 w 6858000"/>
              <a:gd name="connsiteY5" fmla="*/ 0 h 5784516"/>
              <a:gd name="connsiteX6" fmla="*/ 6858000 w 6858000"/>
              <a:gd name="connsiteY6" fmla="*/ 0 h 578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84516">
                <a:moveTo>
                  <a:pt x="6858000" y="0"/>
                </a:moveTo>
                <a:lnTo>
                  <a:pt x="6858000" y="5780582"/>
                </a:lnTo>
                <a:cubicBezTo>
                  <a:pt x="4704756" y="5812908"/>
                  <a:pt x="4198884" y="5641214"/>
                  <a:pt x="3264841" y="5442316"/>
                </a:cubicBezTo>
                <a:cubicBezTo>
                  <a:pt x="2330798" y="5243418"/>
                  <a:pt x="1503721" y="4781496"/>
                  <a:pt x="959581" y="4373609"/>
                </a:cubicBezTo>
                <a:cubicBezTo>
                  <a:pt x="415441" y="3965722"/>
                  <a:pt x="198635" y="3573180"/>
                  <a:pt x="0" y="2994994"/>
                </a:cubicBez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6ECD8-CA0A-48ED-8A15-D14373B06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5003800" cy="1477328"/>
          </a:xfrm>
        </p:spPr>
        <p:txBody>
          <a:bodyPr>
            <a:normAutofit/>
          </a:bodyPr>
          <a:lstStyle/>
          <a:p>
            <a:r>
              <a:rPr lang="en-US" dirty="0"/>
              <a:t>What happens if we double the driver mass?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F17CDB0-A51D-44F4-A609-F330AB58BD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57323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000" y="3573584"/>
            <a:ext cx="5015639" cy="1627671"/>
          </a:xfrm>
          <a:custGeom>
            <a:avLst/>
            <a:gdLst/>
            <a:ahLst/>
            <a:cxnLst/>
            <a:rect l="l" t="t" r="r" b="b"/>
            <a:pathLst>
              <a:path w="5015639" h="3501162">
                <a:moveTo>
                  <a:pt x="0" y="0"/>
                </a:moveTo>
                <a:lnTo>
                  <a:pt x="5015639" y="0"/>
                </a:lnTo>
                <a:lnTo>
                  <a:pt x="5015639" y="3501162"/>
                </a:lnTo>
                <a:lnTo>
                  <a:pt x="0" y="3501162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7D4C1B-52FB-4479-B956-B69DF61A73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633600"/>
                <a:ext cx="6096000" cy="5135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Try our past solution times 2…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dirty="0"/>
                  <a:t> on OACD	0 on OAED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dirty="0"/>
                  <a:t> on OBED</a:t>
                </a:r>
              </a:p>
              <a:p>
                <a:r>
                  <a:rPr lang="en-US" dirty="0"/>
                  <a:t>Doubling the equilibrium traffic doesn’t work but…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dirty="0"/>
                  <a:t> on OACD	0 on OAED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dirty="0"/>
                  <a:t> on OBED</a:t>
                </a:r>
              </a:p>
              <a:p>
                <a:r>
                  <a:rPr lang="en-US" dirty="0"/>
                  <a:t>Does work…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7D4C1B-52FB-4479-B956-B69DF61A73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633600"/>
                <a:ext cx="6096000" cy="5135374"/>
              </a:xfrm>
              <a:blipFill>
                <a:blip r:embed="rId5"/>
                <a:stretch>
                  <a:fillRect l="-2600" t="-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72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B86B9B-F31C-40A2-88D0-BA66A3F02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77AC07-64BE-4EDD-AA45-2F7D928D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BA901E-0141-4E0F-9C93-C0909CDCF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6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/>
              <a:t>Adding the middle road to our simpler route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BFCE4-C225-4FAC-9AAE-4F295289831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57323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001" y="3435119"/>
            <a:ext cx="3095625" cy="1540073"/>
          </a:xfrm>
          <a:custGeom>
            <a:avLst/>
            <a:gdLst/>
            <a:ahLst/>
            <a:cxnLst/>
            <a:rect l="l" t="t" r="r" b="b"/>
            <a:pathLst>
              <a:path w="3095625" h="3136636">
                <a:moveTo>
                  <a:pt x="0" y="0"/>
                </a:moveTo>
                <a:lnTo>
                  <a:pt x="3095625" y="0"/>
                </a:lnTo>
                <a:lnTo>
                  <a:pt x="3095625" y="3136636"/>
                </a:lnTo>
                <a:lnTo>
                  <a:pt x="0" y="3136636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D96330-4293-4211-8E47-33CDC7E91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8188" y="576000"/>
                <a:ext cx="6900137" cy="519747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300" dirty="0"/>
                  <a:t>Before the average cost for drivers was 3/2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300" dirty="0"/>
                  <a:t>Now, the dominant strategy (the NE) is sending all drivers on OBCD which raises the cost to 2 on average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300" dirty="0"/>
                  <a:t>The Price of Anarchy (</a:t>
                </a:r>
                <a:r>
                  <a:rPr lang="en-US" sz="2300" dirty="0" err="1"/>
                  <a:t>PoA</a:t>
                </a:r>
                <a:r>
                  <a:rPr lang="en-US" sz="2300" dirty="0"/>
                  <a:t>) is the ratio between the system’s “strategic” performance</a:t>
                </a:r>
                <a:r>
                  <a:rPr lang="en-US" sz="2300" b="1" dirty="0"/>
                  <a:t>*</a:t>
                </a:r>
                <a:r>
                  <a:rPr lang="en-US" sz="2300" dirty="0"/>
                  <a:t> and the best-possible system performance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3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num>
                          <m:den>
                            <m:r>
                              <a:rPr lang="en-US" sz="23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</m:oMath>
                </a14:m>
                <a:endParaRPr lang="en-US" sz="2300" b="1" dirty="0"/>
              </a:p>
              <a:p>
                <a:pPr lvl="1">
                  <a:lnSpc>
                    <a:spcPct val="110000"/>
                  </a:lnSpc>
                </a:pPr>
                <a:r>
                  <a:rPr lang="en-US" sz="2300" b="1" dirty="0"/>
                  <a:t>*</a:t>
                </a:r>
                <a:r>
                  <a:rPr lang="en-US" sz="2300" dirty="0"/>
                  <a:t>Average travel time of drivers which is 2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2300" dirty="0"/>
                  <a:t>The </a:t>
                </a:r>
                <a:r>
                  <a:rPr lang="en-US" sz="2300" dirty="0" err="1"/>
                  <a:t>PoA</a:t>
                </a:r>
                <a:r>
                  <a:rPr lang="en-US" sz="2300" dirty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3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en-US" sz="23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00" b="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23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sz="2300" b="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2300" b="0" i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D96330-4293-4211-8E47-33CDC7E91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8188" y="576000"/>
                <a:ext cx="6900137" cy="5197474"/>
              </a:xfrm>
              <a:blipFill>
                <a:blip r:embed="rId4"/>
                <a:stretch>
                  <a:fillRect l="-2562" t="-1641" r="-2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72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9CF112-CE49-4CE6-991F-E4A6FCAD4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esert sand dune wave pattern">
            <a:extLst>
              <a:ext uri="{FF2B5EF4-FFF2-40B4-BE49-F238E27FC236}">
                <a16:creationId xmlns:a16="http://schemas.microsoft.com/office/drawing/2014/main" id="{696E6103-214D-4D22-B6E3-226147F05D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33" r="41076" b="-1"/>
          <a:stretch/>
        </p:blipFill>
        <p:spPr>
          <a:xfrm>
            <a:off x="7333307" y="10"/>
            <a:ext cx="4858695" cy="6857990"/>
          </a:xfrm>
          <a:custGeom>
            <a:avLst/>
            <a:gdLst/>
            <a:ahLst/>
            <a:cxnLst/>
            <a:rect l="l" t="t" r="r" b="b"/>
            <a:pathLst>
              <a:path w="4858695" h="6858000">
                <a:moveTo>
                  <a:pt x="492746" y="0"/>
                </a:moveTo>
                <a:lnTo>
                  <a:pt x="4858695" y="0"/>
                </a:lnTo>
                <a:lnTo>
                  <a:pt x="4858695" y="6858000"/>
                </a:lnTo>
                <a:lnTo>
                  <a:pt x="0" y="6858000"/>
                </a:lnTo>
                <a:lnTo>
                  <a:pt x="8292" y="6849586"/>
                </a:lnTo>
                <a:cubicBezTo>
                  <a:pt x="364724" y="6471364"/>
                  <a:pt x="1039362" y="5693031"/>
                  <a:pt x="1267733" y="4893468"/>
                </a:cubicBezTo>
                <a:cubicBezTo>
                  <a:pt x="1496104" y="4093905"/>
                  <a:pt x="1464141" y="2947616"/>
                  <a:pt x="1378520" y="2052209"/>
                </a:cubicBezTo>
                <a:cubicBezTo>
                  <a:pt x="1292899" y="1156802"/>
                  <a:pt x="980727" y="345663"/>
                  <a:pt x="492746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D240BD-9A74-40D4-B5B9-A62026029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About the </a:t>
            </a:r>
            <a:r>
              <a:rPr lang="en-US"/>
              <a:t>PoA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101CFC-FC73-422C-B850-D191101080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999" y="2541600"/>
                <a:ext cx="6923813" cy="321627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What makes the Price of Anarchy small/large?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If we formalize our model: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1800" dirty="0"/>
                  <a:t>G = (V, E) is a directed graph, with an origin O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800" dirty="0"/>
                  <a:t> V and destination D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800" dirty="0"/>
                  <a:t> V.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1800" dirty="0"/>
                  <a:t>Mass r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800" dirty="0"/>
                  <a:t>0 of traffic.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1800" dirty="0"/>
                  <a:t>Each 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800" dirty="0"/>
                  <a:t> E has a cost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nor/>
                      </m:rPr>
                      <a:rPr lang="en-US" sz="1800"/>
                      <m:t>ℝ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≥0 →</m:t>
                    </m:r>
                    <m:r>
                      <m:rPr>
                        <m:nor/>
                      </m:rPr>
                      <a:rPr lang="en-US" sz="1800"/>
                      <m:t>ℝ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≥0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dirty="0"/>
                  <a:t>which is the travel time (per unit of traffic) as a function of the amount of traffic on the edge.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1800" dirty="0"/>
                  <a:t>We assume that all cost functions are monotonically increasing and continuous.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101CFC-FC73-422C-B850-D191101080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999" y="2541600"/>
                <a:ext cx="6923813" cy="3216273"/>
              </a:xfrm>
              <a:blipFill>
                <a:blip r:embed="rId3"/>
                <a:stretch>
                  <a:fillRect l="-2025" t="-2273" r="-1673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755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FAD4110-8016-4782-8301-425DA40C0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463AEF-E1BB-4094-902E-9FC4C3327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1BA33325-7509-4375-B1C0-C816908FB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573811" cy="6858000"/>
          </a:xfrm>
          <a:custGeom>
            <a:avLst/>
            <a:gdLst>
              <a:gd name="connsiteX0" fmla="*/ 1129816 w 7573811"/>
              <a:gd name="connsiteY0" fmla="*/ 0 h 6858000"/>
              <a:gd name="connsiteX1" fmla="*/ 7573811 w 7573811"/>
              <a:gd name="connsiteY1" fmla="*/ 0 h 6858000"/>
              <a:gd name="connsiteX2" fmla="*/ 7573811 w 7573811"/>
              <a:gd name="connsiteY2" fmla="*/ 6858000 h 6858000"/>
              <a:gd name="connsiteX3" fmla="*/ 1406292 w 7573811"/>
              <a:gd name="connsiteY3" fmla="*/ 6858000 h 6858000"/>
              <a:gd name="connsiteX4" fmla="*/ 1194784 w 7573811"/>
              <a:gd name="connsiteY4" fmla="*/ 6625926 h 6858000"/>
              <a:gd name="connsiteX5" fmla="*/ 580447 w 7573811"/>
              <a:gd name="connsiteY5" fmla="*/ 5744482 h 6858000"/>
              <a:gd name="connsiteX6" fmla="*/ 0 w 7573811"/>
              <a:gd name="connsiteY6" fmla="*/ 3637319 h 6858000"/>
              <a:gd name="connsiteX7" fmla="*/ 183298 w 7573811"/>
              <a:gd name="connsiteY7" fmla="*/ 1866081 h 6858000"/>
              <a:gd name="connsiteX8" fmla="*/ 794295 w 7573811"/>
              <a:gd name="connsiteY8" fmla="*/ 430767 h 6858000"/>
              <a:gd name="connsiteX9" fmla="*/ 993227 w 7573811"/>
              <a:gd name="connsiteY9" fmla="*/ 1645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73811" h="6858000">
                <a:moveTo>
                  <a:pt x="1129816" y="0"/>
                </a:moveTo>
                <a:lnTo>
                  <a:pt x="7573811" y="0"/>
                </a:lnTo>
                <a:lnTo>
                  <a:pt x="7573811" y="6858000"/>
                </a:lnTo>
                <a:lnTo>
                  <a:pt x="1406292" y="6858000"/>
                </a:lnTo>
                <a:lnTo>
                  <a:pt x="1194784" y="6625926"/>
                </a:lnTo>
                <a:cubicBezTo>
                  <a:pt x="968525" y="6360025"/>
                  <a:pt x="763745" y="6065137"/>
                  <a:pt x="580447" y="5744482"/>
                </a:cubicBezTo>
                <a:cubicBezTo>
                  <a:pt x="213848" y="5072633"/>
                  <a:pt x="0" y="4370245"/>
                  <a:pt x="0" y="3637319"/>
                </a:cubicBezTo>
                <a:cubicBezTo>
                  <a:pt x="0" y="3057086"/>
                  <a:pt x="61099" y="2446314"/>
                  <a:pt x="183298" y="1866081"/>
                </a:cubicBezTo>
                <a:cubicBezTo>
                  <a:pt x="305499" y="1285847"/>
                  <a:pt x="519347" y="827768"/>
                  <a:pt x="794295" y="430767"/>
                </a:cubicBezTo>
                <a:cubicBezTo>
                  <a:pt x="859214" y="339151"/>
                  <a:pt x="925564" y="250398"/>
                  <a:pt x="993227" y="164508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F389A0-BA50-42B8-B330-D5DA39551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6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Recall Pigou-like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C12C0-F21D-44D7-A9EB-F838ECE05C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0000" y="2552700"/>
                <a:ext cx="4991962" cy="321627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700" dirty="0"/>
                  <a:t>For any given cost function c and drivers' mass r , we define the Pigou-like network of c and r as follows: 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1700" dirty="0"/>
                  <a:t>(r is the number of drivers and the variable in the top road)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1700" dirty="0"/>
                  <a:t>Pigou's example was the Pigou-like network of c(x) = x and r = 1; the generalization was c(x)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1700" dirty="0"/>
                  <a:t> and r = 1.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1700" dirty="0"/>
                  <a:t>Here is the Pigou-like network of c(x) = 3x + 7 and r = 2: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1700" dirty="0"/>
                  <a:t>What is the </a:t>
                </a:r>
                <a:r>
                  <a:rPr lang="en-US" sz="1700" dirty="0" err="1"/>
                  <a:t>PoA</a:t>
                </a:r>
                <a:r>
                  <a:rPr lang="en-US" sz="1700" dirty="0"/>
                  <a:t>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C12C0-F21D-44D7-A9EB-F838ECE05C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0000" y="2552700"/>
                <a:ext cx="4991962" cy="3216273"/>
              </a:xfrm>
              <a:blipFill>
                <a:blip r:embed="rId3"/>
                <a:stretch>
                  <a:fillRect l="-2442" t="-2087" r="-2808" b="-1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C23B59B-BFC2-44B9-A427-961F39E2E13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64537" y="1544688"/>
            <a:ext cx="3094787" cy="875293"/>
          </a:xfrm>
          <a:custGeom>
            <a:avLst/>
            <a:gdLst/>
            <a:ahLst/>
            <a:cxnLst/>
            <a:rect l="l" t="t" r="r" b="b"/>
            <a:pathLst>
              <a:path w="5014800" h="2524669">
                <a:moveTo>
                  <a:pt x="0" y="0"/>
                </a:moveTo>
                <a:lnTo>
                  <a:pt x="5014800" y="0"/>
                </a:lnTo>
                <a:lnTo>
                  <a:pt x="5014800" y="2524669"/>
                </a:lnTo>
                <a:lnTo>
                  <a:pt x="0" y="2524669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0F062B-257C-47A8-ACCD-0945A9E4250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64537" y="4451570"/>
            <a:ext cx="3094787" cy="830866"/>
          </a:xfrm>
          <a:custGeom>
            <a:avLst/>
            <a:gdLst/>
            <a:ahLst/>
            <a:cxnLst/>
            <a:rect l="l" t="t" r="r" b="b"/>
            <a:pathLst>
              <a:path w="5014800" h="2524669">
                <a:moveTo>
                  <a:pt x="0" y="0"/>
                </a:moveTo>
                <a:lnTo>
                  <a:pt x="5014800" y="0"/>
                </a:lnTo>
                <a:lnTo>
                  <a:pt x="5014800" y="2524669"/>
                </a:lnTo>
                <a:lnTo>
                  <a:pt x="0" y="252466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1577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BD07-AB70-4DE7-874C-B97D0280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744011"/>
          </a:xfrm>
        </p:spPr>
        <p:txBody>
          <a:bodyPr/>
          <a:lstStyle/>
          <a:p>
            <a:r>
              <a:rPr lang="en-US" dirty="0"/>
              <a:t>What’s going on? The Pigou Bound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3C0D2-AF21-40ED-AA07-920A90957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0473" y="1211563"/>
                <a:ext cx="10728325" cy="437550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It turns out that there is an upper bound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called the Pigou bound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dirty="0"/>
                  <a:t> is the set of all possible cost functions (we assume they’re monotonically increasing and continuous)</a:t>
                </a:r>
              </a:p>
              <a:p>
                <a:r>
                  <a:rPr lang="en-US" dirty="0"/>
                  <a:t>We can see it emerging by calculating the Pigou-like </a:t>
                </a:r>
                <a:r>
                  <a:rPr lang="en-US" dirty="0" err="1"/>
                  <a:t>PoA</a:t>
                </a:r>
                <a:endParaRPr lang="en-US" dirty="0"/>
              </a:p>
              <a:p>
                <a:pPr lvl="1"/>
                <a:r>
                  <a:rPr lang="en-US" dirty="0"/>
                  <a:t>The </a:t>
                </a:r>
                <a:r>
                  <a:rPr lang="en-US" dirty="0" err="1"/>
                  <a:t>PoA</a:t>
                </a:r>
                <a:r>
                  <a:rPr lang="en-US" dirty="0"/>
                  <a:t> can be found with optimal paths, but also with a little calculus: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𝑟𝑐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𝑥𝑐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𝑥𝑐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Because c is monotonically increasing, theoretically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can be calculated by finding the maximum ratio between the strategic and optimal paths 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𝑟𝑐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≥0, 0≤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𝑥𝑐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3C0D2-AF21-40ED-AA07-920A90957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0473" y="1211563"/>
                <a:ext cx="10728325" cy="4375505"/>
              </a:xfrm>
              <a:blipFill>
                <a:blip r:embed="rId2"/>
                <a:stretch>
                  <a:fillRect l="-1193" t="-1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28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C04A63C-988E-4CDA-93A4-2FE95EAD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F244BA-9ADF-4F8B-8A82-0BCFD736C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op 6 Reasons Math is Hard to Learn | Mathnasium">
            <a:extLst>
              <a:ext uri="{FF2B5EF4-FFF2-40B4-BE49-F238E27FC236}">
                <a16:creationId xmlns:a16="http://schemas.microsoft.com/office/drawing/2014/main" id="{5728DF92-0C02-4DE0-9EF0-73FD6B1DA3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4249"/>
          <a:stretch/>
        </p:blipFill>
        <p:spPr bwMode="auto">
          <a:xfrm>
            <a:off x="20" y="10"/>
            <a:ext cx="11717872" cy="6857990"/>
          </a:xfrm>
          <a:custGeom>
            <a:avLst/>
            <a:gdLst/>
            <a:ahLst/>
            <a:cxnLst/>
            <a:rect l="l" t="t" r="r" b="b"/>
            <a:pathLst>
              <a:path w="11717892" h="6858000">
                <a:moveTo>
                  <a:pt x="0" y="0"/>
                </a:moveTo>
                <a:lnTo>
                  <a:pt x="11717590" y="0"/>
                </a:lnTo>
                <a:lnTo>
                  <a:pt x="11717892" y="23369"/>
                </a:lnTo>
                <a:cubicBezTo>
                  <a:pt x="11712891" y="1065174"/>
                  <a:pt x="11552855" y="2043809"/>
                  <a:pt x="11552855" y="2300500"/>
                </a:cubicBezTo>
                <a:cubicBezTo>
                  <a:pt x="11552855" y="4075154"/>
                  <a:pt x="10591842" y="4734311"/>
                  <a:pt x="10136625" y="5444173"/>
                </a:cubicBezTo>
                <a:cubicBezTo>
                  <a:pt x="9984886" y="5786428"/>
                  <a:pt x="9555750" y="6221377"/>
                  <a:pt x="9041261" y="6647413"/>
                </a:cubicBezTo>
                <a:lnTo>
                  <a:pt x="877930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9CE01B79-04E0-42C8-9E4B-CA4E551FF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>
            <a:off x="9939651" y="5331698"/>
            <a:ext cx="2117174" cy="588806"/>
            <a:chOff x="4549904" y="5078157"/>
            <a:chExt cx="3023338" cy="840818"/>
          </a:xfrm>
        </p:grpSpPr>
        <p:sp>
          <p:nvSpPr>
            <p:cNvPr id="78" name="Freeform 80">
              <a:extLst>
                <a:ext uri="{FF2B5EF4-FFF2-40B4-BE49-F238E27FC236}">
                  <a16:creationId xmlns:a16="http://schemas.microsoft.com/office/drawing/2014/main" id="{9FAE9CFE-04E4-41FF-9CD6-503ACF8CCD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79" name="Freeform 84">
              <a:extLst>
                <a:ext uri="{FF2B5EF4-FFF2-40B4-BE49-F238E27FC236}">
                  <a16:creationId xmlns:a16="http://schemas.microsoft.com/office/drawing/2014/main" id="{07086A81-DE9F-4760-9BD1-978134626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80" name="Freeform 87">
              <a:extLst>
                <a:ext uri="{FF2B5EF4-FFF2-40B4-BE49-F238E27FC236}">
                  <a16:creationId xmlns:a16="http://schemas.microsoft.com/office/drawing/2014/main" id="{AFE935F5-03F4-4B67-B2F8-C1D265EE3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2429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B950CAB9-F0AE-414E-805C-776919054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27C80BC-190C-4813-9BAE-C4B56C5C7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A4AB3B-DC4F-4548-9CB6-519CD717C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pc="-100" dirty="0"/>
              <a:t>One of the greatest evils…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49959-7D04-4061-BEE8-1358B7D14FDB}"/>
              </a:ext>
            </a:extLst>
          </p:cNvPr>
          <p:cNvSpPr txBox="1"/>
          <p:nvPr/>
        </p:nvSpPr>
        <p:spPr>
          <a:xfrm>
            <a:off x="4548188" y="633600"/>
            <a:ext cx="6900137" cy="1282513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4"/>
              </a:buClr>
            </a:pPr>
            <a:r>
              <a:rPr lang="en-US" sz="8000" spc="20" dirty="0">
                <a:solidFill>
                  <a:schemeClr val="tx1">
                    <a:alpha val="58000"/>
                  </a:schemeClr>
                </a:solidFill>
              </a:rPr>
              <a:t>Traffic</a:t>
            </a:r>
          </a:p>
        </p:txBody>
      </p:sp>
      <p:pic>
        <p:nvPicPr>
          <p:cNvPr id="1026" name="Picture 2" descr="What Causes Traffic Congestion? | Geotab">
            <a:extLst>
              <a:ext uri="{FF2B5EF4-FFF2-40B4-BE49-F238E27FC236}">
                <a16:creationId xmlns:a16="http://schemas.microsoft.com/office/drawing/2014/main" id="{F450B789-4846-4FFF-8345-474AF248D0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3" b="18843"/>
          <a:stretch/>
        </p:blipFill>
        <p:spPr bwMode="auto">
          <a:xfrm>
            <a:off x="20" y="2584536"/>
            <a:ext cx="12191980" cy="4273465"/>
          </a:xfrm>
          <a:custGeom>
            <a:avLst/>
            <a:gdLst/>
            <a:ahLst/>
            <a:cxnLst/>
            <a:rect l="l" t="t" r="r" b="b"/>
            <a:pathLst>
              <a:path w="12192000" h="4273465">
                <a:moveTo>
                  <a:pt x="5674827" y="107"/>
                </a:moveTo>
                <a:cubicBezTo>
                  <a:pt x="6770307" y="-2269"/>
                  <a:pt x="8062055" y="35744"/>
                  <a:pt x="8986322" y="35744"/>
                </a:cubicBezTo>
                <a:cubicBezTo>
                  <a:pt x="10233527" y="52639"/>
                  <a:pt x="11168930" y="69533"/>
                  <a:pt x="12015248" y="52639"/>
                </a:cubicBezTo>
                <a:lnTo>
                  <a:pt x="12192000" y="60460"/>
                </a:lnTo>
                <a:lnTo>
                  <a:pt x="12192000" y="4273465"/>
                </a:lnTo>
                <a:lnTo>
                  <a:pt x="0" y="4273465"/>
                </a:lnTo>
                <a:lnTo>
                  <a:pt x="0" y="65877"/>
                </a:lnTo>
                <a:lnTo>
                  <a:pt x="107413" y="52639"/>
                </a:lnTo>
                <a:cubicBezTo>
                  <a:pt x="716168" y="1955"/>
                  <a:pt x="1725810" y="137111"/>
                  <a:pt x="4665650" y="18850"/>
                </a:cubicBezTo>
                <a:cubicBezTo>
                  <a:pt x="4966315" y="6179"/>
                  <a:pt x="5309667" y="899"/>
                  <a:pt x="5674827" y="10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8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F19C37-6E6D-459F-820B-E9A03CB18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This leads us to a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35556-CBF4-49F0-88F9-CFAD602A0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188" y="633600"/>
            <a:ext cx="6900137" cy="1282513"/>
          </a:xfrm>
        </p:spPr>
        <p:txBody>
          <a:bodyPr>
            <a:normAutofit/>
          </a:bodyPr>
          <a:lstStyle/>
          <a:p>
            <a:r>
              <a:rPr lang="en-US" b="0" i="0" u="none" strike="noStrike" baseline="0" dirty="0">
                <a:latin typeface="CMSS10"/>
              </a:rPr>
              <a:t>The worst-case </a:t>
            </a:r>
            <a:r>
              <a:rPr lang="en-US" b="0" i="0" u="none" strike="noStrike" baseline="0" dirty="0" err="1">
                <a:latin typeface="CMSS10"/>
              </a:rPr>
              <a:t>PoA</a:t>
            </a:r>
            <a:r>
              <a:rPr lang="en-US" b="0" i="0" u="none" strike="noStrike" baseline="0" dirty="0">
                <a:latin typeface="CMSS10"/>
              </a:rPr>
              <a:t> already occurs in a Pigou-like network.</a:t>
            </a:r>
          </a:p>
          <a:p>
            <a:r>
              <a:rPr lang="en-US" b="0" i="0" u="none" strike="noStrike" baseline="0" dirty="0">
                <a:latin typeface="CMSS10"/>
              </a:rPr>
              <a:t>Cost functions are more important than topology.</a:t>
            </a:r>
            <a:endParaRPr lang="en-US" dirty="0"/>
          </a:p>
          <a:p>
            <a:endParaRPr lang="en-US" dirty="0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33A577-AE67-4B53-A25B-4E0EB68EEAD5}"/>
                  </a:ext>
                </a:extLst>
              </p:cNvPr>
              <p:cNvSpPr txBox="1"/>
              <p:nvPr/>
            </p:nvSpPr>
            <p:spPr>
              <a:xfrm>
                <a:off x="420568" y="4703855"/>
                <a:ext cx="113508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The </a:t>
                </a:r>
                <a:r>
                  <a:rPr lang="en-US" sz="2800" dirty="0" err="1"/>
                  <a:t>PoA</a:t>
                </a:r>
                <a:r>
                  <a:rPr lang="en-US" sz="2800" dirty="0"/>
                  <a:t> in any network with cost functions in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 is than or equal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33A577-AE67-4B53-A25B-4E0EB68EE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68" y="4703855"/>
                <a:ext cx="11350864" cy="523220"/>
              </a:xfrm>
              <a:prstGeom prst="rect">
                <a:avLst/>
              </a:prstGeom>
              <a:blipFill>
                <a:blip r:embed="rId2"/>
                <a:stretch>
                  <a:fillRect l="-1128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488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7DE2D3-8A21-4D52-9C8C-8E7A2BE99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8ABB83-B231-4F0C-BF9E-E405FCF70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661D8-54EC-490D-A310-6F41CD01B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Affine costs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41B393-7CA4-4A85-85D4-288D1FC004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8188" y="633600"/>
                <a:ext cx="6900137" cy="128251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300" dirty="0"/>
                  <a:t>When c(x) is linear: </a:t>
                </a:r>
                <a14:m>
                  <m:oMath xmlns:m="http://schemas.openxmlformats.org/officeDocument/2006/math">
                    <m:r>
                      <a:rPr lang="en-US" sz="1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r>
                      <m:rPr>
                        <m:nor/>
                      </m:rPr>
                      <a:rPr lang="en-US" sz="1300"/>
                      <m:t>ℝ</m:t>
                    </m:r>
                    <m:r>
                      <m:rPr>
                        <m:nor/>
                      </m:rPr>
                      <a:rPr lang="en-US" sz="1300" b="0" i="0" smtClean="0"/>
                      <m:t> </m:t>
                    </m:r>
                    <m:r>
                      <m:rPr>
                        <m:nor/>
                      </m:rPr>
                      <a:rPr lang="en-US" sz="1300" b="0" i="0" smtClean="0"/>
                      <m:t>s</m:t>
                    </m:r>
                    <m:r>
                      <m:rPr>
                        <m:nor/>
                      </m:rPr>
                      <a:rPr lang="en-US" sz="1300" b="0" i="0" smtClean="0"/>
                      <m:t>.</m:t>
                    </m:r>
                    <m:r>
                      <m:rPr>
                        <m:nor/>
                      </m:rPr>
                      <a:rPr lang="en-US" sz="1300" b="0" i="0" smtClean="0"/>
                      <m:t>t</m:t>
                    </m:r>
                    <m:r>
                      <m:rPr>
                        <m:nor/>
                      </m:rPr>
                      <a:rPr lang="en-US" sz="1300" b="0" i="0" smtClean="0"/>
                      <m:t>. </m:t>
                    </m:r>
                    <m:r>
                      <m:rPr>
                        <m:nor/>
                      </m:rPr>
                      <a:rPr lang="en-US" sz="1300" b="0" i="0" smtClean="0"/>
                      <m:t>c</m:t>
                    </m:r>
                    <m:r>
                      <m:rPr>
                        <m:nor/>
                      </m:rPr>
                      <a:rPr lang="en-US" sz="1300" b="0" i="0" smtClean="0"/>
                      <m:t>(</m:t>
                    </m:r>
                    <m:r>
                      <m:rPr>
                        <m:nor/>
                      </m:rPr>
                      <a:rPr lang="en-US" sz="1300" b="0" i="0" smtClean="0"/>
                      <m:t>x</m:t>
                    </m:r>
                    <m:r>
                      <m:rPr>
                        <m:nor/>
                      </m:rPr>
                      <a:rPr lang="en-US" sz="1300" b="0" i="0" smtClean="0"/>
                      <m:t>) = </m:t>
                    </m:r>
                    <m:r>
                      <m:rPr>
                        <m:nor/>
                      </m:rPr>
                      <a:rPr lang="en-US" sz="1300" b="0" i="0" smtClean="0"/>
                      <m:t>ax</m:t>
                    </m:r>
                    <m:r>
                      <m:rPr>
                        <m:nor/>
                      </m:rPr>
                      <a:rPr lang="en-US" sz="1300" b="0" i="0" smtClean="0"/>
                      <m:t> + </m:t>
                    </m:r>
                    <m:r>
                      <m:rPr>
                        <m:nor/>
                      </m:rPr>
                      <a:rPr lang="en-US" sz="1300" b="0" i="0" smtClean="0"/>
                      <m:t>b</m:t>
                    </m:r>
                  </m:oMath>
                </a14:m>
                <a:r>
                  <a:rPr lang="en-US" sz="1300" dirty="0"/>
                  <a:t>, the cost function c is called </a:t>
                </a:r>
                <a:r>
                  <a:rPr lang="en-US" sz="1300" dirty="0" err="1"/>
                  <a:t>affline</a:t>
                </a:r>
                <a:endParaRPr lang="en-US" sz="1300" dirty="0"/>
              </a:p>
              <a:p>
                <a:pPr>
                  <a:lnSpc>
                    <a:spcPct val="110000"/>
                  </a:lnSpc>
                </a:pPr>
                <a:r>
                  <a:rPr lang="en-US" sz="1300" dirty="0"/>
                  <a:t>Corollary; A lot of heavy math will show that the </a:t>
                </a:r>
                <a:r>
                  <a:rPr lang="en-US" sz="1300" dirty="0" err="1"/>
                  <a:t>PoA</a:t>
                </a:r>
                <a:r>
                  <a:rPr lang="en-US" sz="1300" dirty="0"/>
                  <a:t> of any network with only affine cost functions is at most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1300" dirty="0"/>
              </a:p>
              <a:p>
                <a:pPr>
                  <a:lnSpc>
                    <a:spcPct val="110000"/>
                  </a:lnSpc>
                </a:pPr>
                <a:r>
                  <a:rPr lang="en-US" sz="1300" dirty="0"/>
                  <a:t>Preview of the math: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41B393-7CA4-4A85-85D4-288D1FC004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8188" y="633600"/>
                <a:ext cx="6900137" cy="1282513"/>
              </a:xfrm>
              <a:blipFill>
                <a:blip r:embed="rId2"/>
                <a:stretch>
                  <a:fillRect l="-1502" t="-3810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C10E7F9-B3B8-4710-A5D1-8E9D1E4CF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15" y="2636839"/>
            <a:ext cx="8212895" cy="3501162"/>
          </a:xfrm>
          <a:custGeom>
            <a:avLst/>
            <a:gdLst/>
            <a:ahLst/>
            <a:cxnLst/>
            <a:rect l="l" t="t" r="r" b="b"/>
            <a:pathLst>
              <a:path w="10728325" h="3501162">
                <a:moveTo>
                  <a:pt x="0" y="0"/>
                </a:moveTo>
                <a:lnTo>
                  <a:pt x="10728325" y="0"/>
                </a:lnTo>
                <a:lnTo>
                  <a:pt x="10728325" y="3501162"/>
                </a:lnTo>
                <a:lnTo>
                  <a:pt x="0" y="350116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057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7DE2D3-8A21-4D52-9C8C-8E7A2BE99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8ABB83-B231-4F0C-BF9E-E405FCF70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D89ACC-2612-405C-B66F-F3E16082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Polynomial costs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D21D20-8F3F-4376-AC51-2C0139B75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188" y="633600"/>
            <a:ext cx="6900137" cy="128251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closer we are to linear, the smaller the </a:t>
            </a:r>
            <a:r>
              <a:rPr lang="en-US" dirty="0" err="1"/>
              <a:t>PoA</a:t>
            </a:r>
            <a:endParaRPr lang="en-US" dirty="0"/>
          </a:p>
          <a:p>
            <a:r>
              <a:rPr lang="en-US" dirty="0"/>
              <a:t>Quartic functions have been proposed as a reasonable model of road traffic in some situations</a:t>
            </a:r>
          </a:p>
          <a:p>
            <a:r>
              <a:rPr lang="en-US" dirty="0" err="1"/>
              <a:t>PoA</a:t>
            </a:r>
            <a:r>
              <a:rPr lang="en-US" dirty="0"/>
              <a:t> would be approximately 2.2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216D9F-7B03-4D85-A414-944C01AF9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2641861"/>
            <a:ext cx="10728325" cy="3491118"/>
          </a:xfrm>
          <a:custGeom>
            <a:avLst/>
            <a:gdLst/>
            <a:ahLst/>
            <a:cxnLst/>
            <a:rect l="l" t="t" r="r" b="b"/>
            <a:pathLst>
              <a:path w="10728325" h="3501162">
                <a:moveTo>
                  <a:pt x="0" y="0"/>
                </a:moveTo>
                <a:lnTo>
                  <a:pt x="10728325" y="0"/>
                </a:lnTo>
                <a:lnTo>
                  <a:pt x="10728325" y="3501162"/>
                </a:lnTo>
                <a:lnTo>
                  <a:pt x="0" y="350116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453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BB3780B-63EB-450D-A804-D6AA12F9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E0847A5-A329-48CD-B3A7-3892FF6DA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0A74B0-95F6-4F3B-B10C-F6260F0B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What is all of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05800-65F8-4873-9CC4-10BBD765E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541600"/>
            <a:ext cx="4991962" cy="3216273"/>
          </a:xfrm>
        </p:spPr>
        <p:txBody>
          <a:bodyPr>
            <a:normAutofit/>
          </a:bodyPr>
          <a:lstStyle/>
          <a:p>
            <a:r>
              <a:rPr lang="en-US" dirty="0"/>
              <a:t>All of this stems from something called a potential game which is a subcategory of flow networks </a:t>
            </a:r>
          </a:p>
          <a:p>
            <a:pPr lvl="1"/>
            <a:r>
              <a:rPr lang="en-US" dirty="0"/>
              <a:t>(combination of physics, math, graph theory and game theory)</a:t>
            </a:r>
          </a:p>
          <a:p>
            <a:r>
              <a:rPr lang="en-US" dirty="0"/>
              <a:t>Every agent tries to minimize their own travel time and they’re all optimizing an implicit potential function</a:t>
            </a:r>
          </a:p>
        </p:txBody>
      </p:sp>
      <p:pic>
        <p:nvPicPr>
          <p:cNvPr id="2050" name="Picture 2" descr="Flow ... a new handbook for fast and agile changemakers - GeniusWorks">
            <a:extLst>
              <a:ext uri="{FF2B5EF4-FFF2-40B4-BE49-F238E27FC236}">
                <a16:creationId xmlns:a16="http://schemas.microsoft.com/office/drawing/2014/main" id="{217AD293-8D4D-4EDF-829E-861D493BE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4" r="15867" b="-2"/>
          <a:stretch/>
        </p:blipFill>
        <p:spPr bwMode="auto">
          <a:xfrm>
            <a:off x="6257657" y="566767"/>
            <a:ext cx="5361537" cy="5404109"/>
          </a:xfrm>
          <a:custGeom>
            <a:avLst/>
            <a:gdLst/>
            <a:ahLst/>
            <a:cxnLst/>
            <a:rect l="l" t="t" r="r" b="b"/>
            <a:pathLst>
              <a:path w="5361537" h="5404109">
                <a:moveTo>
                  <a:pt x="2870828" y="1041"/>
                </a:moveTo>
                <a:cubicBezTo>
                  <a:pt x="3203581" y="14830"/>
                  <a:pt x="3513736" y="163111"/>
                  <a:pt x="3800184" y="290250"/>
                </a:cubicBezTo>
                <a:cubicBezTo>
                  <a:pt x="4171154" y="479730"/>
                  <a:pt x="4508586" y="661721"/>
                  <a:pt x="4702438" y="1026076"/>
                </a:cubicBezTo>
                <a:lnTo>
                  <a:pt x="4959549" y="1326248"/>
                </a:lnTo>
                <a:cubicBezTo>
                  <a:pt x="5129003" y="1601579"/>
                  <a:pt x="5186377" y="1874538"/>
                  <a:pt x="5266423" y="2173276"/>
                </a:cubicBezTo>
                <a:cubicBezTo>
                  <a:pt x="5322579" y="2382854"/>
                  <a:pt x="5370498" y="2561686"/>
                  <a:pt x="5358128" y="2694064"/>
                </a:cubicBezTo>
                <a:cubicBezTo>
                  <a:pt x="5387135" y="3102588"/>
                  <a:pt x="5225012" y="3513996"/>
                  <a:pt x="5101614" y="3771685"/>
                </a:cubicBezTo>
                <a:cubicBezTo>
                  <a:pt x="4997551" y="4040670"/>
                  <a:pt x="4756585" y="4494622"/>
                  <a:pt x="4442699" y="4781934"/>
                </a:cubicBezTo>
                <a:cubicBezTo>
                  <a:pt x="4128813" y="5069245"/>
                  <a:pt x="3867535" y="5122778"/>
                  <a:pt x="3526897" y="5225036"/>
                </a:cubicBezTo>
                <a:cubicBezTo>
                  <a:pt x="3186396" y="5327806"/>
                  <a:pt x="2777866" y="5432329"/>
                  <a:pt x="2398771" y="5397154"/>
                </a:cubicBezTo>
                <a:cubicBezTo>
                  <a:pt x="2019540" y="5361468"/>
                  <a:pt x="1637694" y="5196321"/>
                  <a:pt x="1251137" y="5011566"/>
                </a:cubicBezTo>
                <a:cubicBezTo>
                  <a:pt x="928921" y="4825498"/>
                  <a:pt x="428548" y="4335676"/>
                  <a:pt x="348364" y="4036426"/>
                </a:cubicBezTo>
                <a:cubicBezTo>
                  <a:pt x="268180" y="3737176"/>
                  <a:pt x="-82248" y="2964977"/>
                  <a:pt x="17820" y="2441683"/>
                </a:cubicBezTo>
                <a:cubicBezTo>
                  <a:pt x="117889" y="1918389"/>
                  <a:pt x="122569" y="1757316"/>
                  <a:pt x="362894" y="1276624"/>
                </a:cubicBezTo>
                <a:cubicBezTo>
                  <a:pt x="659155" y="828176"/>
                  <a:pt x="1338551" y="373177"/>
                  <a:pt x="1764257" y="227256"/>
                </a:cubicBezTo>
                <a:cubicBezTo>
                  <a:pt x="2005919" y="114722"/>
                  <a:pt x="2440806" y="61902"/>
                  <a:pt x="2530583" y="37846"/>
                </a:cubicBezTo>
                <a:cubicBezTo>
                  <a:pt x="2646482" y="6791"/>
                  <a:pt x="2759910" y="-3556"/>
                  <a:pt x="2870828" y="104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88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E18C31E-4970-445B-8708-68FBB86DE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AC03E49-9410-44F8-BAE9-E96A49282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Max Flow Ford Fulkerson | Network Flow | Graph Theory - YouTube">
            <a:extLst>
              <a:ext uri="{FF2B5EF4-FFF2-40B4-BE49-F238E27FC236}">
                <a16:creationId xmlns:a16="http://schemas.microsoft.com/office/drawing/2014/main" id="{D1AB5ABB-664A-412E-A81A-66DD63A2E2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" r="3323"/>
          <a:stretch/>
        </p:blipFill>
        <p:spPr bwMode="auto">
          <a:xfrm>
            <a:off x="691214" y="10"/>
            <a:ext cx="11500787" cy="6857990"/>
          </a:xfrm>
          <a:custGeom>
            <a:avLst/>
            <a:gdLst/>
            <a:ahLst/>
            <a:cxnLst/>
            <a:rect l="l" t="t" r="r" b="b"/>
            <a:pathLst>
              <a:path w="11500787" h="6858000">
                <a:moveTo>
                  <a:pt x="629759" y="0"/>
                </a:moveTo>
                <a:lnTo>
                  <a:pt x="11500787" y="0"/>
                </a:lnTo>
                <a:lnTo>
                  <a:pt x="11500787" y="6858000"/>
                </a:lnTo>
                <a:lnTo>
                  <a:pt x="1473110" y="6858000"/>
                </a:lnTo>
                <a:lnTo>
                  <a:pt x="1372441" y="6756044"/>
                </a:lnTo>
                <a:cubicBezTo>
                  <a:pt x="1183996" y="6557083"/>
                  <a:pt x="1029169" y="6351056"/>
                  <a:pt x="916189" y="6137525"/>
                </a:cubicBezTo>
                <a:cubicBezTo>
                  <a:pt x="395786" y="5516721"/>
                  <a:pt x="178511" y="4501496"/>
                  <a:pt x="57412" y="3264987"/>
                </a:cubicBezTo>
                <a:cubicBezTo>
                  <a:pt x="-63688" y="2028479"/>
                  <a:pt x="3282" y="1268334"/>
                  <a:pt x="291807" y="604484"/>
                </a:cubicBezTo>
                <a:cubicBezTo>
                  <a:pt x="402742" y="406058"/>
                  <a:pt x="492877" y="244837"/>
                  <a:pt x="566111" y="1138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76F1CA90-84C9-4052-98FA-85AB762EA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53239"/>
            <a:ext cx="1945626" cy="2940332"/>
          </a:xfrm>
          <a:custGeom>
            <a:avLst/>
            <a:gdLst>
              <a:gd name="connsiteX0" fmla="*/ 513846 w 1945626"/>
              <a:gd name="connsiteY0" fmla="*/ 379 h 2940332"/>
              <a:gd name="connsiteX1" fmla="*/ 598835 w 1945626"/>
              <a:gd name="connsiteY1" fmla="*/ 16329 h 2940332"/>
              <a:gd name="connsiteX2" fmla="*/ 660162 w 1945626"/>
              <a:gd name="connsiteY2" fmla="*/ 33387 h 2940332"/>
              <a:gd name="connsiteX3" fmla="*/ 747566 w 1945626"/>
              <a:gd name="connsiteY3" fmla="*/ 71368 h 2940332"/>
              <a:gd name="connsiteX4" fmla="*/ 836103 w 1945626"/>
              <a:gd name="connsiteY4" fmla="*/ 228136 h 2940332"/>
              <a:gd name="connsiteX5" fmla="*/ 934638 w 1945626"/>
              <a:gd name="connsiteY5" fmla="*/ 692980 h 2940332"/>
              <a:gd name="connsiteX6" fmla="*/ 934173 w 1945626"/>
              <a:gd name="connsiteY6" fmla="*/ 1014093 h 2940332"/>
              <a:gd name="connsiteX7" fmla="*/ 1158868 w 1945626"/>
              <a:gd name="connsiteY7" fmla="*/ 894326 h 2940332"/>
              <a:gd name="connsiteX8" fmla="*/ 1454063 w 1945626"/>
              <a:gd name="connsiteY8" fmla="*/ 766829 h 2940332"/>
              <a:gd name="connsiteX9" fmla="*/ 1653815 w 1945626"/>
              <a:gd name="connsiteY9" fmla="*/ 744926 h 2940332"/>
              <a:gd name="connsiteX10" fmla="*/ 1779046 w 1945626"/>
              <a:gd name="connsiteY10" fmla="*/ 802542 h 2940332"/>
              <a:gd name="connsiteX11" fmla="*/ 1902834 w 1945626"/>
              <a:gd name="connsiteY11" fmla="*/ 955446 h 2940332"/>
              <a:gd name="connsiteX12" fmla="*/ 1889331 w 1945626"/>
              <a:gd name="connsiteY12" fmla="*/ 1266097 h 2940332"/>
              <a:gd name="connsiteX13" fmla="*/ 1746887 w 1945626"/>
              <a:gd name="connsiteY13" fmla="*/ 1376846 h 2940332"/>
              <a:gd name="connsiteX14" fmla="*/ 1245343 w 1945626"/>
              <a:gd name="connsiteY14" fmla="*/ 1574533 h 2940332"/>
              <a:gd name="connsiteX15" fmla="*/ 1538786 w 1945626"/>
              <a:gd name="connsiteY15" fmla="*/ 1756399 h 2940332"/>
              <a:gd name="connsiteX16" fmla="*/ 1603978 w 1945626"/>
              <a:gd name="connsiteY16" fmla="*/ 1808707 h 2940332"/>
              <a:gd name="connsiteX17" fmla="*/ 1654843 w 1945626"/>
              <a:gd name="connsiteY17" fmla="*/ 1838803 h 2940332"/>
              <a:gd name="connsiteX18" fmla="*/ 1808573 w 1945626"/>
              <a:gd name="connsiteY18" fmla="*/ 2047880 h 2940332"/>
              <a:gd name="connsiteX19" fmla="*/ 1733898 w 1945626"/>
              <a:gd name="connsiteY19" fmla="*/ 2234436 h 2940332"/>
              <a:gd name="connsiteX20" fmla="*/ 1671127 w 1945626"/>
              <a:gd name="connsiteY20" fmla="*/ 2312666 h 2940332"/>
              <a:gd name="connsiteX21" fmla="*/ 1526107 w 1945626"/>
              <a:gd name="connsiteY21" fmla="*/ 2399914 h 2940332"/>
              <a:gd name="connsiteX22" fmla="*/ 1308164 w 1945626"/>
              <a:gd name="connsiteY22" fmla="*/ 2364355 h 2940332"/>
              <a:gd name="connsiteX23" fmla="*/ 873875 w 1945626"/>
              <a:gd name="connsiteY23" fmla="*/ 2090912 h 2940332"/>
              <a:gd name="connsiteX24" fmla="*/ 913969 w 1945626"/>
              <a:gd name="connsiteY24" fmla="*/ 2348122 h 2940332"/>
              <a:gd name="connsiteX25" fmla="*/ 904331 w 1945626"/>
              <a:gd name="connsiteY25" fmla="*/ 2694023 h 2940332"/>
              <a:gd name="connsiteX26" fmla="*/ 838829 w 1945626"/>
              <a:gd name="connsiteY26" fmla="*/ 2855791 h 2940332"/>
              <a:gd name="connsiteX27" fmla="*/ 610270 w 1945626"/>
              <a:gd name="connsiteY27" fmla="*/ 2940308 h 2940332"/>
              <a:gd name="connsiteX28" fmla="*/ 338884 w 1945626"/>
              <a:gd name="connsiteY28" fmla="*/ 2851153 h 2940332"/>
              <a:gd name="connsiteX29" fmla="*/ 264673 w 1945626"/>
              <a:gd name="connsiteY29" fmla="*/ 2716596 h 2940332"/>
              <a:gd name="connsiteX30" fmla="*/ 213448 w 1945626"/>
              <a:gd name="connsiteY30" fmla="*/ 2032524 h 2940332"/>
              <a:gd name="connsiteX31" fmla="*/ 28368 w 1945626"/>
              <a:gd name="connsiteY31" fmla="*/ 2162811 h 2940332"/>
              <a:gd name="connsiteX32" fmla="*/ 0 w 1945626"/>
              <a:gd name="connsiteY32" fmla="*/ 2182781 h 2940332"/>
              <a:gd name="connsiteX33" fmla="*/ 0 w 1945626"/>
              <a:gd name="connsiteY33" fmla="*/ 756775 h 2940332"/>
              <a:gd name="connsiteX34" fmla="*/ 65864 w 1945626"/>
              <a:gd name="connsiteY34" fmla="*/ 801963 h 2940332"/>
              <a:gd name="connsiteX35" fmla="*/ 362440 w 1945626"/>
              <a:gd name="connsiteY35" fmla="*/ 1005436 h 2940332"/>
              <a:gd name="connsiteX36" fmla="*/ 273233 w 1945626"/>
              <a:gd name="connsiteY36" fmla="*/ 408766 h 2940332"/>
              <a:gd name="connsiteX37" fmla="*/ 308948 w 1945626"/>
              <a:gd name="connsiteY37" fmla="*/ 83788 h 2940332"/>
              <a:gd name="connsiteX38" fmla="*/ 431757 w 1945626"/>
              <a:gd name="connsiteY38" fmla="*/ 10866 h 2940332"/>
              <a:gd name="connsiteX39" fmla="*/ 513846 w 1945626"/>
              <a:gd name="connsiteY39" fmla="*/ 379 h 294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45626" h="2940332">
                <a:moveTo>
                  <a:pt x="513846" y="379"/>
                </a:moveTo>
                <a:cubicBezTo>
                  <a:pt x="540767" y="1886"/>
                  <a:pt x="568171" y="7800"/>
                  <a:pt x="598835" y="16329"/>
                </a:cubicBezTo>
                <a:cubicBezTo>
                  <a:pt x="610584" y="15040"/>
                  <a:pt x="635373" y="24214"/>
                  <a:pt x="660162" y="33387"/>
                </a:cubicBezTo>
                <a:cubicBezTo>
                  <a:pt x="696700" y="41271"/>
                  <a:pt x="733239" y="49157"/>
                  <a:pt x="747566" y="71368"/>
                </a:cubicBezTo>
                <a:cubicBezTo>
                  <a:pt x="785393" y="91002"/>
                  <a:pt x="815335" y="147175"/>
                  <a:pt x="836103" y="228136"/>
                </a:cubicBezTo>
                <a:cubicBezTo>
                  <a:pt x="867334" y="296059"/>
                  <a:pt x="897121" y="459270"/>
                  <a:pt x="934638" y="692980"/>
                </a:cubicBezTo>
                <a:cubicBezTo>
                  <a:pt x="961848" y="832691"/>
                  <a:pt x="932885" y="1002343"/>
                  <a:pt x="934173" y="1014093"/>
                </a:cubicBezTo>
                <a:cubicBezTo>
                  <a:pt x="968135" y="998478"/>
                  <a:pt x="1080483" y="938594"/>
                  <a:pt x="1158868" y="894326"/>
                </a:cubicBezTo>
                <a:cubicBezTo>
                  <a:pt x="1194119" y="890461"/>
                  <a:pt x="1305177" y="818827"/>
                  <a:pt x="1454063" y="766829"/>
                </a:cubicBezTo>
                <a:cubicBezTo>
                  <a:pt x="1591200" y="716118"/>
                  <a:pt x="1559814" y="755233"/>
                  <a:pt x="1653815" y="744926"/>
                </a:cubicBezTo>
                <a:cubicBezTo>
                  <a:pt x="1689065" y="741061"/>
                  <a:pt x="1726892" y="760696"/>
                  <a:pt x="1779046" y="802542"/>
                </a:cubicBezTo>
                <a:cubicBezTo>
                  <a:pt x="1842950" y="843100"/>
                  <a:pt x="1872892" y="899273"/>
                  <a:pt x="1902834" y="955446"/>
                </a:cubicBezTo>
                <a:cubicBezTo>
                  <a:pt x="1961429" y="1056041"/>
                  <a:pt x="1962563" y="1174829"/>
                  <a:pt x="1889331" y="1266097"/>
                </a:cubicBezTo>
                <a:cubicBezTo>
                  <a:pt x="1857946" y="1305212"/>
                  <a:pt x="1813522" y="1333866"/>
                  <a:pt x="1746887" y="1376846"/>
                </a:cubicBezTo>
                <a:cubicBezTo>
                  <a:pt x="1458288" y="1456055"/>
                  <a:pt x="1471326" y="1466516"/>
                  <a:pt x="1245343" y="1574533"/>
                </a:cubicBezTo>
                <a:cubicBezTo>
                  <a:pt x="1538786" y="1756399"/>
                  <a:pt x="1538786" y="1756399"/>
                  <a:pt x="1538786" y="1756399"/>
                </a:cubicBezTo>
                <a:cubicBezTo>
                  <a:pt x="1553112" y="1778611"/>
                  <a:pt x="1579189" y="1799534"/>
                  <a:pt x="1603978" y="1808707"/>
                </a:cubicBezTo>
                <a:cubicBezTo>
                  <a:pt x="1617016" y="1819169"/>
                  <a:pt x="1641805" y="1828342"/>
                  <a:pt x="1654843" y="1838803"/>
                </a:cubicBezTo>
                <a:cubicBezTo>
                  <a:pt x="1759151" y="1922496"/>
                  <a:pt x="1802131" y="1989130"/>
                  <a:pt x="1808573" y="2047880"/>
                </a:cubicBezTo>
                <a:cubicBezTo>
                  <a:pt x="1803265" y="2107918"/>
                  <a:pt x="1786207" y="2169244"/>
                  <a:pt x="1733898" y="2234436"/>
                </a:cubicBezTo>
                <a:cubicBezTo>
                  <a:pt x="1722148" y="2235724"/>
                  <a:pt x="1712974" y="2260512"/>
                  <a:pt x="1671127" y="2312666"/>
                </a:cubicBezTo>
                <a:cubicBezTo>
                  <a:pt x="1639742" y="2351780"/>
                  <a:pt x="1595319" y="2380434"/>
                  <a:pt x="1526107" y="2399914"/>
                </a:cubicBezTo>
                <a:cubicBezTo>
                  <a:pt x="1456895" y="2419394"/>
                  <a:pt x="1383817" y="2403625"/>
                  <a:pt x="1308164" y="2364355"/>
                </a:cubicBezTo>
                <a:cubicBezTo>
                  <a:pt x="873875" y="2090912"/>
                  <a:pt x="873875" y="2090912"/>
                  <a:pt x="873875" y="2090912"/>
                </a:cubicBezTo>
                <a:cubicBezTo>
                  <a:pt x="898509" y="2207123"/>
                  <a:pt x="897220" y="2195373"/>
                  <a:pt x="913969" y="2348122"/>
                </a:cubicBezTo>
                <a:cubicBezTo>
                  <a:pt x="920256" y="2513909"/>
                  <a:pt x="921390" y="2632697"/>
                  <a:pt x="904331" y="2694023"/>
                </a:cubicBezTo>
                <a:cubicBezTo>
                  <a:pt x="888561" y="2767100"/>
                  <a:pt x="870214" y="2816676"/>
                  <a:pt x="838829" y="2855791"/>
                </a:cubicBezTo>
                <a:cubicBezTo>
                  <a:pt x="798271" y="2919694"/>
                  <a:pt x="717309" y="2940463"/>
                  <a:pt x="610270" y="2940308"/>
                </a:cubicBezTo>
                <a:cubicBezTo>
                  <a:pt x="491480" y="2941442"/>
                  <a:pt x="404076" y="2903461"/>
                  <a:pt x="338884" y="2851153"/>
                </a:cubicBezTo>
                <a:cubicBezTo>
                  <a:pt x="286730" y="2809307"/>
                  <a:pt x="271115" y="2775346"/>
                  <a:pt x="264673" y="2716596"/>
                </a:cubicBezTo>
                <a:cubicBezTo>
                  <a:pt x="213448" y="2032524"/>
                  <a:pt x="213448" y="2032524"/>
                  <a:pt x="213448" y="2032524"/>
                </a:cubicBezTo>
                <a:cubicBezTo>
                  <a:pt x="133414" y="2088864"/>
                  <a:pt x="73388" y="2131120"/>
                  <a:pt x="28368" y="2162811"/>
                </a:cubicBezTo>
                <a:lnTo>
                  <a:pt x="0" y="2182781"/>
                </a:lnTo>
                <a:lnTo>
                  <a:pt x="0" y="756775"/>
                </a:lnTo>
                <a:lnTo>
                  <a:pt x="65864" y="801963"/>
                </a:lnTo>
                <a:cubicBezTo>
                  <a:pt x="362440" y="1005436"/>
                  <a:pt x="362440" y="1005436"/>
                  <a:pt x="362440" y="1005436"/>
                </a:cubicBezTo>
                <a:cubicBezTo>
                  <a:pt x="273233" y="408766"/>
                  <a:pt x="273233" y="408766"/>
                  <a:pt x="273233" y="408766"/>
                </a:cubicBezTo>
                <a:cubicBezTo>
                  <a:pt x="234272" y="270344"/>
                  <a:pt x="246177" y="162018"/>
                  <a:pt x="308948" y="83788"/>
                </a:cubicBezTo>
                <a:cubicBezTo>
                  <a:pt x="340333" y="44673"/>
                  <a:pt x="384756" y="16020"/>
                  <a:pt x="431757" y="10866"/>
                </a:cubicBezTo>
                <a:cubicBezTo>
                  <a:pt x="460488" y="1770"/>
                  <a:pt x="486925" y="-1129"/>
                  <a:pt x="513846" y="379"/>
                </a:cubicBezTo>
                <a:close/>
              </a:path>
            </a:pathLst>
          </a:cu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85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C5689C5-C365-4756-8748-420A638FD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69FC84-C6C5-489C-A3A5-2AF7A7FA3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067F7-75B1-48B4-B0C2-A948BB28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199"/>
            <a:ext cx="8831988" cy="576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pc="-100"/>
              <a:t>In our case: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4172FA92-6FD3-495F-95A0-4FD85861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" y="2427176"/>
            <a:ext cx="12191501" cy="4430825"/>
          </a:xfrm>
          <a:custGeom>
            <a:avLst/>
            <a:gdLst>
              <a:gd name="connsiteX0" fmla="*/ 9255953 w 12191501"/>
              <a:gd name="connsiteY0" fmla="*/ 0 h 4430825"/>
              <a:gd name="connsiteX1" fmla="*/ 10762189 w 12191501"/>
              <a:gd name="connsiteY1" fmla="*/ 67992 h 4430825"/>
              <a:gd name="connsiteX2" fmla="*/ 11364025 w 12191501"/>
              <a:gd name="connsiteY2" fmla="*/ 57486 h 4430825"/>
              <a:gd name="connsiteX3" fmla="*/ 12096632 w 12191501"/>
              <a:gd name="connsiteY3" fmla="*/ 44699 h 4430825"/>
              <a:gd name="connsiteX4" fmla="*/ 12191501 w 12191501"/>
              <a:gd name="connsiteY4" fmla="*/ 43042 h 4430825"/>
              <a:gd name="connsiteX5" fmla="*/ 12191501 w 12191501"/>
              <a:gd name="connsiteY5" fmla="*/ 4430825 h 4430825"/>
              <a:gd name="connsiteX6" fmla="*/ 0 w 12191501"/>
              <a:gd name="connsiteY6" fmla="*/ 4430825 h 4430825"/>
              <a:gd name="connsiteX7" fmla="*/ 10182 w 12191501"/>
              <a:gd name="connsiteY7" fmla="*/ 95053 h 4430825"/>
              <a:gd name="connsiteX8" fmla="*/ 70972 w 12191501"/>
              <a:gd name="connsiteY8" fmla="*/ 97164 h 4430825"/>
              <a:gd name="connsiteX9" fmla="*/ 1281624 w 12191501"/>
              <a:gd name="connsiteY9" fmla="*/ 139193 h 4430825"/>
              <a:gd name="connsiteX10" fmla="*/ 2485297 w 12191501"/>
              <a:gd name="connsiteY10" fmla="*/ 118183 h 4430825"/>
              <a:gd name="connsiteX11" fmla="*/ 3237591 w 12191501"/>
              <a:gd name="connsiteY11" fmla="*/ 105051 h 4430825"/>
              <a:gd name="connsiteX12" fmla="*/ 3989887 w 12191501"/>
              <a:gd name="connsiteY12" fmla="*/ 91920 h 4430825"/>
              <a:gd name="connsiteX13" fmla="*/ 9255953 w 12191501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501" h="4430825">
                <a:moveTo>
                  <a:pt x="9255953" y="0"/>
                </a:moveTo>
                <a:cubicBezTo>
                  <a:pt x="10762189" y="67992"/>
                  <a:pt x="10762189" y="67992"/>
                  <a:pt x="10762189" y="67992"/>
                </a:cubicBezTo>
                <a:cubicBezTo>
                  <a:pt x="11364025" y="57486"/>
                  <a:pt x="11364025" y="57486"/>
                  <a:pt x="11364025" y="57486"/>
                </a:cubicBezTo>
                <a:cubicBezTo>
                  <a:pt x="11589714" y="53547"/>
                  <a:pt x="11836561" y="49238"/>
                  <a:pt x="12096632" y="44699"/>
                </a:cubicBezTo>
                <a:lnTo>
                  <a:pt x="12191501" y="43042"/>
                </a:lnTo>
                <a:lnTo>
                  <a:pt x="12191501" y="4430825"/>
                </a:lnTo>
                <a:lnTo>
                  <a:pt x="0" y="4430825"/>
                </a:lnTo>
                <a:lnTo>
                  <a:pt x="10182" y="95053"/>
                </a:lnTo>
                <a:lnTo>
                  <a:pt x="70972" y="97164"/>
                </a:lnTo>
                <a:cubicBezTo>
                  <a:pt x="1281624" y="139193"/>
                  <a:pt x="1281624" y="139193"/>
                  <a:pt x="1281624" y="139193"/>
                </a:cubicBezTo>
                <a:cubicBezTo>
                  <a:pt x="2485297" y="118183"/>
                  <a:pt x="2485297" y="118183"/>
                  <a:pt x="2485297" y="118183"/>
                </a:cubicBezTo>
                <a:cubicBezTo>
                  <a:pt x="2786215" y="112930"/>
                  <a:pt x="2936672" y="110304"/>
                  <a:pt x="3237591" y="105051"/>
                </a:cubicBezTo>
                <a:cubicBezTo>
                  <a:pt x="3538508" y="99800"/>
                  <a:pt x="3839426" y="94546"/>
                  <a:pt x="3989887" y="91920"/>
                </a:cubicBezTo>
                <a:cubicBezTo>
                  <a:pt x="9255953" y="0"/>
                  <a:pt x="9255953" y="0"/>
                  <a:pt x="92559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AE7C60-5B6D-4749-9193-7EC60AE1D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000" y="3281580"/>
            <a:ext cx="10728325" cy="2824452"/>
          </a:xfrm>
          <a:custGeom>
            <a:avLst/>
            <a:gdLst/>
            <a:ahLst/>
            <a:cxnLst/>
            <a:rect l="l" t="t" r="r" b="b"/>
            <a:pathLst>
              <a:path w="10728325" h="3501162">
                <a:moveTo>
                  <a:pt x="0" y="0"/>
                </a:moveTo>
                <a:lnTo>
                  <a:pt x="10728325" y="0"/>
                </a:lnTo>
                <a:lnTo>
                  <a:pt x="10728325" y="3501162"/>
                </a:lnTo>
                <a:lnTo>
                  <a:pt x="0" y="350116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7103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17978-59D9-401F-97AB-B8787AB8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the potential function in action: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CAF6DF-584F-4BFC-9881-6DC403CC2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326" y="1060444"/>
            <a:ext cx="8883502" cy="5685586"/>
          </a:xfrm>
        </p:spPr>
      </p:pic>
    </p:spTree>
    <p:extLst>
      <p:ext uri="{BB962C8B-B14F-4D97-AF65-F5344CB8AC3E}">
        <p14:creationId xmlns:p14="http://schemas.microsoft.com/office/powerpoint/2010/main" val="1354868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61CF4-E803-4A84-8DCE-61A3275E1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the total energy: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B33E50-972C-4A23-80E1-254ADAA2C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2233" y="1047358"/>
            <a:ext cx="8660218" cy="5723427"/>
          </a:xfrm>
        </p:spPr>
      </p:pic>
    </p:spTree>
    <p:extLst>
      <p:ext uri="{BB962C8B-B14F-4D97-AF65-F5344CB8AC3E}">
        <p14:creationId xmlns:p14="http://schemas.microsoft.com/office/powerpoint/2010/main" val="175955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532A73-CC48-4B70-913D-D8D4400F8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18581F-4536-4A6E-9524-DFEFB60E9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5510138"/>
          </a:xfrm>
        </p:spPr>
        <p:txBody>
          <a:bodyPr>
            <a:normAutofit/>
          </a:bodyPr>
          <a:lstStyle/>
          <a:p>
            <a:r>
              <a:rPr lang="en-US" dirty="0"/>
              <a:t>The potential function’s special property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1A16851-242C-41B2-A3D0-33C0C59494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5488433"/>
              </p:ext>
            </p:extLst>
          </p:nvPr>
        </p:nvGraphicFramePr>
        <p:xfrm>
          <a:off x="4548189" y="728664"/>
          <a:ext cx="6900862" cy="5400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449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3C3453-FA8E-490D-8466-7183C50558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FC3C3453-FA8E-490D-8466-7183C50558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FC3C3453-FA8E-490D-8466-7183C50558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FC3C3453-FA8E-490D-8466-7183C50558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D52AE62-0AC3-45F9-BC17-D6B4293511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CD52AE62-0AC3-45F9-BC17-D6B4293511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CD52AE62-0AC3-45F9-BC17-D6B4293511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CD52AE62-0AC3-45F9-BC17-D6B4293511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48606D9-27F9-446C-B6C3-4E0A27AA38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F48606D9-27F9-446C-B6C3-4E0A27AA38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graphicEl>
                                              <a:dgm id="{F48606D9-27F9-446C-B6C3-4E0A27AA38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F48606D9-27F9-446C-B6C3-4E0A27AA38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0D5E2D2-EE51-4303-A5DF-438481F213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E0D5E2D2-EE51-4303-A5DF-438481F213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E0D5E2D2-EE51-4303-A5DF-438481F213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E0D5E2D2-EE51-4303-A5DF-438481F213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7099B74-7F0B-43DC-8C99-BA62A4DE27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07099B74-7F0B-43DC-8C99-BA62A4DE27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07099B74-7F0B-43DC-8C99-BA62A4DE27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07099B74-7F0B-43DC-8C99-BA62A4DE27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889DF2C-2C7A-44BF-A220-2CF70D4A3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graphicEl>
                                              <a:dgm id="{7889DF2C-2C7A-44BF-A220-2CF70D4A3A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graphicEl>
                                              <a:dgm id="{7889DF2C-2C7A-44BF-A220-2CF70D4A3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7889DF2C-2C7A-44BF-A220-2CF70D4A3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2F6CAE-EB96-48B9-AF43-2B041544EF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graphicEl>
                                              <a:dgm id="{8F2F6CAE-EB96-48B9-AF43-2B041544EF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8F2F6CAE-EB96-48B9-AF43-2B041544EF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8F2F6CAE-EB96-48B9-AF43-2B041544EF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388EF0-4374-41CE-8595-4A227DB920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graphicEl>
                                              <a:dgm id="{DF388EF0-4374-41CE-8595-4A227DB920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graphicEl>
                                              <a:dgm id="{DF388EF0-4374-41CE-8595-4A227DB920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graphicEl>
                                              <a:dgm id="{DF388EF0-4374-41CE-8595-4A227DB920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F03C25-0225-47E9-BEE0-6ACC3E216E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graphicEl>
                                              <a:dgm id="{86F03C25-0225-47E9-BEE0-6ACC3E216E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graphicEl>
                                              <a:dgm id="{86F03C25-0225-47E9-BEE0-6ACC3E216E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graphicEl>
                                              <a:dgm id="{86F03C25-0225-47E9-BEE0-6ACC3E216E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03CED57-1D15-4ADD-85BA-E6E73F050F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>
                                            <p:graphicEl>
                                              <a:dgm id="{D03CED57-1D15-4ADD-85BA-E6E73F050F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graphicEl>
                                              <a:dgm id="{D03CED57-1D15-4ADD-85BA-E6E73F050F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graphicEl>
                                              <a:dgm id="{D03CED57-1D15-4ADD-85BA-E6E73F050F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21D1157-0393-4757-BCBC-958E0EF3B8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graphicEl>
                                              <a:dgm id="{321D1157-0393-4757-BCBC-958E0EF3B8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graphicEl>
                                              <a:dgm id="{321D1157-0393-4757-BCBC-958E0EF3B8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graphicEl>
                                              <a:dgm id="{321D1157-0393-4757-BCBC-958E0EF3B8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0538A83-E952-4118-9292-77829A5D51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>
                                            <p:graphicEl>
                                              <a:dgm id="{E0538A83-E952-4118-9292-77829A5D51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graphicEl>
                                              <a:dgm id="{E0538A83-E952-4118-9292-77829A5D51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graphicEl>
                                              <a:dgm id="{E0538A83-E952-4118-9292-77829A5D51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5286E3F-D9A8-4E29-9D26-41D93F051E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">
                                            <p:graphicEl>
                                              <a:dgm id="{A5286E3F-D9A8-4E29-9D26-41D93F051E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>
                                            <p:graphicEl>
                                              <a:dgm id="{A5286E3F-D9A8-4E29-9D26-41D93F051E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graphicEl>
                                              <a:dgm id="{A5286E3F-D9A8-4E29-9D26-41D93F051E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5090714-8AA9-4E3C-A1F2-1DE25F15AC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">
                                            <p:graphicEl>
                                              <a:dgm id="{35090714-8AA9-4E3C-A1F2-1DE25F15AC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">
                                            <p:graphicEl>
                                              <a:dgm id="{35090714-8AA9-4E3C-A1F2-1DE25F15AC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">
                                            <p:graphicEl>
                                              <a:dgm id="{35090714-8AA9-4E3C-A1F2-1DE25F15AC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84276E9-98AB-4633-9392-EC21C4FD18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">
                                            <p:graphicEl>
                                              <a:dgm id="{984276E9-98AB-4633-9392-EC21C4FD18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>
                                            <p:graphicEl>
                                              <a:dgm id="{984276E9-98AB-4633-9392-EC21C4FD18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>
                                            <p:graphicEl>
                                              <a:dgm id="{984276E9-98AB-4633-9392-EC21C4FD18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F91F9C-EBD9-4589-8A2B-83E099B45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There is even an algorithm for this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E5723E-1550-4114-8DAC-64892D678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11" y="3249613"/>
            <a:ext cx="10507903" cy="2888388"/>
          </a:xfrm>
          <a:custGeom>
            <a:avLst/>
            <a:gdLst/>
            <a:ahLst/>
            <a:cxnLst/>
            <a:rect l="l" t="t" r="r" b="b"/>
            <a:pathLst>
              <a:path w="10728325" h="3501162">
                <a:moveTo>
                  <a:pt x="0" y="0"/>
                </a:moveTo>
                <a:lnTo>
                  <a:pt x="10728325" y="0"/>
                </a:lnTo>
                <a:lnTo>
                  <a:pt x="10728325" y="3501162"/>
                </a:lnTo>
                <a:lnTo>
                  <a:pt x="0" y="350116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88625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4A00C45-023C-431E-B774-053A3C686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8151FD-E26B-480E-A623-CFBFE3713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6BE63264-F1B8-4AB7-AD1C-4180A9D2B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342615" y="342615"/>
            <a:ext cx="6858000" cy="6172768"/>
          </a:xfrm>
          <a:custGeom>
            <a:avLst/>
            <a:gdLst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4440498 w 6858000"/>
              <a:gd name="connsiteY4" fmla="*/ 5734742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0" fmla="*/ 6858000 w 6858000"/>
              <a:gd name="connsiteY0" fmla="*/ 0 h 5878098"/>
              <a:gd name="connsiteX1" fmla="*/ 6858000 w 6858000"/>
              <a:gd name="connsiteY1" fmla="*/ 5780582 h 5878098"/>
              <a:gd name="connsiteX2" fmla="*/ 6766523 w 6858000"/>
              <a:gd name="connsiteY2" fmla="*/ 5777266 h 5878098"/>
              <a:gd name="connsiteX3" fmla="*/ 5437222 w 6858000"/>
              <a:gd name="connsiteY3" fmla="*/ 5734742 h 5878098"/>
              <a:gd name="connsiteX4" fmla="*/ 4440498 w 6858000"/>
              <a:gd name="connsiteY4" fmla="*/ 5734742 h 5878098"/>
              <a:gd name="connsiteX5" fmla="*/ 582209 w 6858000"/>
              <a:gd name="connsiteY5" fmla="*/ 4121983 h 5878098"/>
              <a:gd name="connsiteX6" fmla="*/ 73548 w 6858000"/>
              <a:gd name="connsiteY6" fmla="*/ 3184291 h 5878098"/>
              <a:gd name="connsiteX7" fmla="*/ 0 w 6858000"/>
              <a:gd name="connsiteY7" fmla="*/ 2994994 h 5878098"/>
              <a:gd name="connsiteX8" fmla="*/ 0 w 6858000"/>
              <a:gd name="connsiteY8" fmla="*/ 0 h 5878098"/>
              <a:gd name="connsiteX9" fmla="*/ 6858000 w 6858000"/>
              <a:gd name="connsiteY9" fmla="*/ 0 h 5878098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959581 w 6858000"/>
              <a:gd name="connsiteY5" fmla="*/ 4373609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3010841 w 6858000"/>
              <a:gd name="connsiteY3" fmla="*/ 5469518 h 5780582"/>
              <a:gd name="connsiteX4" fmla="*/ 959581 w 6858000"/>
              <a:gd name="connsiteY4" fmla="*/ 4373609 h 5780582"/>
              <a:gd name="connsiteX5" fmla="*/ 0 w 6858000"/>
              <a:gd name="connsiteY5" fmla="*/ 2994994 h 5780582"/>
              <a:gd name="connsiteX6" fmla="*/ 0 w 6858000"/>
              <a:gd name="connsiteY6" fmla="*/ 0 h 5780582"/>
              <a:gd name="connsiteX7" fmla="*/ 6858000 w 6858000"/>
              <a:gd name="connsiteY7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264841 w 6858000"/>
              <a:gd name="connsiteY2" fmla="*/ 5442316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4516"/>
              <a:gd name="connsiteX1" fmla="*/ 6858000 w 6858000"/>
              <a:gd name="connsiteY1" fmla="*/ 5780582 h 5784516"/>
              <a:gd name="connsiteX2" fmla="*/ 3264841 w 6858000"/>
              <a:gd name="connsiteY2" fmla="*/ 5442316 h 5784516"/>
              <a:gd name="connsiteX3" fmla="*/ 959581 w 6858000"/>
              <a:gd name="connsiteY3" fmla="*/ 4373609 h 5784516"/>
              <a:gd name="connsiteX4" fmla="*/ 0 w 6858000"/>
              <a:gd name="connsiteY4" fmla="*/ 2994994 h 5784516"/>
              <a:gd name="connsiteX5" fmla="*/ 0 w 6858000"/>
              <a:gd name="connsiteY5" fmla="*/ 0 h 5784516"/>
              <a:gd name="connsiteX6" fmla="*/ 6858000 w 6858000"/>
              <a:gd name="connsiteY6" fmla="*/ 0 h 578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84516">
                <a:moveTo>
                  <a:pt x="6858000" y="0"/>
                </a:moveTo>
                <a:lnTo>
                  <a:pt x="6858000" y="5780582"/>
                </a:lnTo>
                <a:cubicBezTo>
                  <a:pt x="4704756" y="5812908"/>
                  <a:pt x="4198884" y="5641214"/>
                  <a:pt x="3264841" y="5442316"/>
                </a:cubicBezTo>
                <a:cubicBezTo>
                  <a:pt x="2330798" y="5243418"/>
                  <a:pt x="1503721" y="4781496"/>
                  <a:pt x="959581" y="4373609"/>
                </a:cubicBezTo>
                <a:cubicBezTo>
                  <a:pt x="415441" y="3965722"/>
                  <a:pt x="198635" y="3573180"/>
                  <a:pt x="0" y="2994994"/>
                </a:cubicBez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F35A0-568E-498C-B70C-CAC46F0A7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5015505" cy="1477328"/>
          </a:xfrm>
        </p:spPr>
        <p:txBody>
          <a:bodyPr>
            <a:normAutofit/>
          </a:bodyPr>
          <a:lstStyle/>
          <a:p>
            <a:r>
              <a:rPr lang="en-US" dirty="0"/>
              <a:t>How does traffic happen?</a:t>
            </a:r>
          </a:p>
        </p:txBody>
      </p:sp>
      <p:pic>
        <p:nvPicPr>
          <p:cNvPr id="5" name="Picture 4" descr="Green colour on the traffic light">
            <a:extLst>
              <a:ext uri="{FF2B5EF4-FFF2-40B4-BE49-F238E27FC236}">
                <a16:creationId xmlns:a16="http://schemas.microsoft.com/office/drawing/2014/main" id="{D003B0EC-9ADC-4482-85AC-0F8BB1E4BE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99" r="-1" b="3098"/>
          <a:stretch/>
        </p:blipFill>
        <p:spPr>
          <a:xfrm>
            <a:off x="656644" y="2626187"/>
            <a:ext cx="5078861" cy="3180022"/>
          </a:xfrm>
          <a:custGeom>
            <a:avLst/>
            <a:gdLst/>
            <a:ahLst/>
            <a:cxnLst/>
            <a:rect l="l" t="t" r="r" b="b"/>
            <a:pathLst>
              <a:path w="5078861" h="3180022">
                <a:moveTo>
                  <a:pt x="3276428" y="2"/>
                </a:moveTo>
                <a:cubicBezTo>
                  <a:pt x="3304302" y="21"/>
                  <a:pt x="3329599" y="233"/>
                  <a:pt x="3351926" y="662"/>
                </a:cubicBezTo>
                <a:cubicBezTo>
                  <a:pt x="3709493" y="17196"/>
                  <a:pt x="4341946" y="169233"/>
                  <a:pt x="4641167" y="448987"/>
                </a:cubicBezTo>
                <a:cubicBezTo>
                  <a:pt x="4946649" y="631788"/>
                  <a:pt x="5056849" y="1024552"/>
                  <a:pt x="5077430" y="1613913"/>
                </a:cubicBezTo>
                <a:cubicBezTo>
                  <a:pt x="5091263" y="2010042"/>
                  <a:pt x="5005018" y="2303257"/>
                  <a:pt x="4809735" y="2513219"/>
                </a:cubicBezTo>
                <a:cubicBezTo>
                  <a:pt x="4627124" y="2809799"/>
                  <a:pt x="4047725" y="3071868"/>
                  <a:pt x="3654311" y="3133974"/>
                </a:cubicBezTo>
                <a:cubicBezTo>
                  <a:pt x="3260559" y="3186418"/>
                  <a:pt x="2883382" y="3160895"/>
                  <a:pt x="2594283" y="3170991"/>
                </a:cubicBezTo>
                <a:cubicBezTo>
                  <a:pt x="2199182" y="3184788"/>
                  <a:pt x="1533580" y="3188685"/>
                  <a:pt x="1300277" y="3138791"/>
                </a:cubicBezTo>
                <a:cubicBezTo>
                  <a:pt x="1096221" y="3097550"/>
                  <a:pt x="527513" y="2836879"/>
                  <a:pt x="328033" y="2650376"/>
                </a:cubicBezTo>
                <a:cubicBezTo>
                  <a:pt x="128553" y="2463873"/>
                  <a:pt x="18354" y="2071110"/>
                  <a:pt x="1147" y="1578365"/>
                </a:cubicBezTo>
                <a:cubicBezTo>
                  <a:pt x="-16060" y="1085620"/>
                  <a:pt x="163176" y="692423"/>
                  <a:pt x="348823" y="482798"/>
                </a:cubicBezTo>
                <a:cubicBezTo>
                  <a:pt x="640811" y="279132"/>
                  <a:pt x="1347172" y="60997"/>
                  <a:pt x="1607361" y="51911"/>
                </a:cubicBezTo>
                <a:cubicBezTo>
                  <a:pt x="1860322" y="43077"/>
                  <a:pt x="2858319" y="-276"/>
                  <a:pt x="3276428" y="2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AC12A-83C4-46B2-A26D-DD249E584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0" y="633599"/>
            <a:ext cx="4991962" cy="5135375"/>
          </a:xfrm>
        </p:spPr>
        <p:txBody>
          <a:bodyPr>
            <a:normAutofit/>
          </a:bodyPr>
          <a:lstStyle/>
          <a:p>
            <a:r>
              <a:rPr lang="en-US" dirty="0"/>
              <a:t>Check out this </a:t>
            </a:r>
            <a:r>
              <a:rPr lang="en-US" dirty="0">
                <a:hlinkClick r:id="rId4"/>
              </a:rPr>
              <a:t>video</a:t>
            </a:r>
            <a:r>
              <a:rPr lang="en-US" dirty="0"/>
              <a:t> to understand where gridlock traffic comes from (phantom intersections)</a:t>
            </a:r>
          </a:p>
          <a:p>
            <a:r>
              <a:rPr lang="en-US" dirty="0"/>
              <a:t>30% of traffic comes from drivers looking for parking</a:t>
            </a:r>
          </a:p>
          <a:p>
            <a:r>
              <a:rPr lang="en-US" dirty="0"/>
              <a:t>85% of cars in some large cities transports only one person</a:t>
            </a:r>
          </a:p>
          <a:p>
            <a:r>
              <a:rPr lang="en-US" dirty="0"/>
              <a:t>Generally, there’s congestion wherever there are human drivers</a:t>
            </a:r>
          </a:p>
          <a:p>
            <a:r>
              <a:rPr lang="en-US" dirty="0"/>
              <a:t>Check out this </a:t>
            </a:r>
            <a:r>
              <a:rPr lang="en-US" dirty="0">
                <a:hlinkClick r:id="rId5"/>
              </a:rPr>
              <a:t>Ted Talk</a:t>
            </a:r>
            <a:r>
              <a:rPr lang="en-US" dirty="0"/>
              <a:t> for a future driverless city vision (Statistics pulled from this video)</a:t>
            </a:r>
          </a:p>
        </p:txBody>
      </p:sp>
    </p:spTree>
    <p:extLst>
      <p:ext uri="{BB962C8B-B14F-4D97-AF65-F5344CB8AC3E}">
        <p14:creationId xmlns:p14="http://schemas.microsoft.com/office/powerpoint/2010/main" val="409410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8119F7-B84E-4EBF-919F-A9B0F6D92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A17479-17CB-402A-8689-750C6F385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E8959-32C1-4D3A-BD99-6A9FB67CD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5510138"/>
          </a:xfrm>
        </p:spPr>
        <p:txBody>
          <a:bodyPr>
            <a:normAutofit/>
          </a:bodyPr>
          <a:lstStyle/>
          <a:p>
            <a:r>
              <a:rPr lang="en-US" dirty="0"/>
              <a:t>A note on auctions</a:t>
            </a: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534AA72-89BF-4BB0-B339-DEB9FC7F1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2978" y="0"/>
            <a:ext cx="7809022" cy="6858000"/>
          </a:xfrm>
          <a:custGeom>
            <a:avLst/>
            <a:gdLst>
              <a:gd name="connsiteX0" fmla="*/ 27229 w 7809022"/>
              <a:gd name="connsiteY0" fmla="*/ 0 h 6858000"/>
              <a:gd name="connsiteX1" fmla="*/ 7809022 w 7809022"/>
              <a:gd name="connsiteY1" fmla="*/ 0 h 6858000"/>
              <a:gd name="connsiteX2" fmla="*/ 7809022 w 7809022"/>
              <a:gd name="connsiteY2" fmla="*/ 6858000 h 6858000"/>
              <a:gd name="connsiteX3" fmla="*/ 41303 w 7809022"/>
              <a:gd name="connsiteY3" fmla="*/ 6858000 h 6858000"/>
              <a:gd name="connsiteX4" fmla="*/ 41303 w 7809022"/>
              <a:gd name="connsiteY4" fmla="*/ 6822879 h 6858000"/>
              <a:gd name="connsiteX5" fmla="*/ 41303 w 7809022"/>
              <a:gd name="connsiteY5" fmla="*/ 6667752 h 6858000"/>
              <a:gd name="connsiteX6" fmla="*/ 0 w 7809022"/>
              <a:gd name="connsiteY6" fmla="*/ 3813425 h 6858000"/>
              <a:gd name="connsiteX7" fmla="*/ 41303 w 7809022"/>
              <a:gd name="connsiteY7" fmla="*/ 2572413 h 6858000"/>
              <a:gd name="connsiteX8" fmla="*/ 41303 w 7809022"/>
              <a:gd name="connsiteY8" fmla="*/ 1496869 h 6858000"/>
              <a:gd name="connsiteX9" fmla="*/ 41303 w 7809022"/>
              <a:gd name="connsiteY9" fmla="*/ 1083199 h 6858000"/>
              <a:gd name="connsiteX10" fmla="*/ 0 w 7809022"/>
              <a:gd name="connsiteY10" fmla="*/ 545427 h 6858000"/>
              <a:gd name="connsiteX11" fmla="*/ 22153 w 7809022"/>
              <a:gd name="connsiteY11" fmla="*/ 1016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09022" h="6858000">
                <a:moveTo>
                  <a:pt x="27229" y="0"/>
                </a:moveTo>
                <a:lnTo>
                  <a:pt x="7809022" y="0"/>
                </a:lnTo>
                <a:lnTo>
                  <a:pt x="7809022" y="6858000"/>
                </a:lnTo>
                <a:lnTo>
                  <a:pt x="41303" y="6858000"/>
                </a:lnTo>
                <a:lnTo>
                  <a:pt x="41303" y="6822879"/>
                </a:lnTo>
                <a:cubicBezTo>
                  <a:pt x="41303" y="6760828"/>
                  <a:pt x="41303" y="6709119"/>
                  <a:pt x="41303" y="6667752"/>
                </a:cubicBezTo>
                <a:cubicBezTo>
                  <a:pt x="41303" y="6667752"/>
                  <a:pt x="41303" y="6667752"/>
                  <a:pt x="0" y="3813425"/>
                </a:cubicBezTo>
                <a:cubicBezTo>
                  <a:pt x="0" y="3813425"/>
                  <a:pt x="0" y="3813425"/>
                  <a:pt x="41303" y="2572413"/>
                </a:cubicBezTo>
                <a:cubicBezTo>
                  <a:pt x="41303" y="2572413"/>
                  <a:pt x="41303" y="2572413"/>
                  <a:pt x="41303" y="1496869"/>
                </a:cubicBezTo>
                <a:cubicBezTo>
                  <a:pt x="41303" y="1455502"/>
                  <a:pt x="41303" y="1290034"/>
                  <a:pt x="41303" y="1083199"/>
                </a:cubicBezTo>
                <a:cubicBezTo>
                  <a:pt x="41303" y="876364"/>
                  <a:pt x="0" y="710895"/>
                  <a:pt x="0" y="545427"/>
                </a:cubicBezTo>
                <a:cubicBezTo>
                  <a:pt x="0" y="545427"/>
                  <a:pt x="0" y="545427"/>
                  <a:pt x="22153" y="101661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A36F3E-F8DF-442E-B804-A0B1283D35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1393503"/>
              </p:ext>
            </p:extLst>
          </p:nvPr>
        </p:nvGraphicFramePr>
        <p:xfrm>
          <a:off x="5260361" y="728664"/>
          <a:ext cx="6188689" cy="5409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The Power of First-Price Auctions | Index Exchange">
            <a:extLst>
              <a:ext uri="{FF2B5EF4-FFF2-40B4-BE49-F238E27FC236}">
                <a16:creationId xmlns:a16="http://schemas.microsoft.com/office/drawing/2014/main" id="{26AA48F1-D875-41AE-A379-8D075860B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31" y="1886585"/>
            <a:ext cx="401320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99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8592FD7-E894-4FAD-9127-32998BA8A8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78592FD7-E894-4FAD-9127-32998BA8A8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78592FD7-E894-4FAD-9127-32998BA8A8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78592FD7-E894-4FAD-9127-32998BA8A8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7425A8E-09E1-4832-900E-62DA48ADA4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C7425A8E-09E1-4832-900E-62DA48ADA4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C7425A8E-09E1-4832-900E-62DA48ADA4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C7425A8E-09E1-4832-900E-62DA48ADA4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66A1AE-BE78-46C7-BDF8-AF2997185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5E66A1AE-BE78-46C7-BDF8-AF2997185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5E66A1AE-BE78-46C7-BDF8-AF2997185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5E66A1AE-BE78-46C7-BDF8-AF2997185D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19B6B06-155B-4540-8A99-2EA922139B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graphicEl>
                                              <a:dgm id="{D19B6B06-155B-4540-8A99-2EA922139B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graphicEl>
                                              <a:dgm id="{D19B6B06-155B-4540-8A99-2EA922139B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D19B6B06-155B-4540-8A99-2EA922139B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D5163EE-A195-4FE2-B927-55D0FD286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26014B-3EE4-4A2B-BDB9-FBEA6F80C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8EC28C-C1DF-4C9C-8F10-71C9B3533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89439"/>
            <a:ext cx="5003800" cy="3481704"/>
          </a:xfrm>
        </p:spPr>
        <p:txBody>
          <a:bodyPr anchor="ctr">
            <a:normAutofit/>
          </a:bodyPr>
          <a:lstStyle/>
          <a:p>
            <a:pPr algn="ctr"/>
            <a:r>
              <a:rPr lang="en-US" sz="5600"/>
              <a:t>What are the solutions?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21BEF2-67E7-4911-BD5A-82F7D891A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11553" y="606269"/>
            <a:ext cx="2088038" cy="719230"/>
            <a:chOff x="4532666" y="505937"/>
            <a:chExt cx="2981730" cy="1027064"/>
          </a:xfrm>
        </p:grpSpPr>
        <p:sp>
          <p:nvSpPr>
            <p:cNvPr id="14" name="Freeform 78">
              <a:extLst>
                <a:ext uri="{FF2B5EF4-FFF2-40B4-BE49-F238E27FC236}">
                  <a16:creationId xmlns:a16="http://schemas.microsoft.com/office/drawing/2014/main" id="{DB71B667-A388-491C-8B28-77CC5546E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A4C247D3-09C9-40AC-A235-65D0E8757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" name="Freeform 85">
              <a:extLst>
                <a:ext uri="{FF2B5EF4-FFF2-40B4-BE49-F238E27FC236}">
                  <a16:creationId xmlns:a16="http://schemas.microsoft.com/office/drawing/2014/main" id="{1E271542-73D8-45EF-B446-3D6D1EF8F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72D784-2C49-426C-8CDD-9DEACF851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63312" y="5549194"/>
            <a:ext cx="2117174" cy="588806"/>
            <a:chOff x="4549904" y="5078157"/>
            <a:chExt cx="3023338" cy="840818"/>
          </a:xfrm>
        </p:grpSpPr>
        <p:sp>
          <p:nvSpPr>
            <p:cNvPr id="19" name="Freeform 80">
              <a:extLst>
                <a:ext uri="{FF2B5EF4-FFF2-40B4-BE49-F238E27FC236}">
                  <a16:creationId xmlns:a16="http://schemas.microsoft.com/office/drawing/2014/main" id="{580EF066-2455-43F9-BCBB-72BC07C79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4">
              <a:extLst>
                <a:ext uri="{FF2B5EF4-FFF2-40B4-BE49-F238E27FC236}">
                  <a16:creationId xmlns:a16="http://schemas.microsoft.com/office/drawing/2014/main" id="{1BD934EC-DDB8-49EE-9CF0-A69A65D8C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7">
              <a:extLst>
                <a:ext uri="{FF2B5EF4-FFF2-40B4-BE49-F238E27FC236}">
                  <a16:creationId xmlns:a16="http://schemas.microsoft.com/office/drawing/2014/main" id="{F9DBCFB1-612D-42CA-B73A-49A0340C9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DA580597-9796-49CC-B44C-8A1BDF531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0238" y="0"/>
            <a:ext cx="5751762" cy="6858000"/>
          </a:xfrm>
          <a:custGeom>
            <a:avLst/>
            <a:gdLst>
              <a:gd name="connsiteX0" fmla="*/ 27230 w 5751762"/>
              <a:gd name="connsiteY0" fmla="*/ 0 h 6858000"/>
              <a:gd name="connsiteX1" fmla="*/ 5751762 w 5751762"/>
              <a:gd name="connsiteY1" fmla="*/ 0 h 6858000"/>
              <a:gd name="connsiteX2" fmla="*/ 5751762 w 5751762"/>
              <a:gd name="connsiteY2" fmla="*/ 6858000 h 6858000"/>
              <a:gd name="connsiteX3" fmla="*/ 41303 w 5751762"/>
              <a:gd name="connsiteY3" fmla="*/ 6858000 h 6858000"/>
              <a:gd name="connsiteX4" fmla="*/ 41303 w 5751762"/>
              <a:gd name="connsiteY4" fmla="*/ 6822879 h 6858000"/>
              <a:gd name="connsiteX5" fmla="*/ 41303 w 5751762"/>
              <a:gd name="connsiteY5" fmla="*/ 6667752 h 6858000"/>
              <a:gd name="connsiteX6" fmla="*/ 0 w 5751762"/>
              <a:gd name="connsiteY6" fmla="*/ 3813425 h 6858000"/>
              <a:gd name="connsiteX7" fmla="*/ 41303 w 5751762"/>
              <a:gd name="connsiteY7" fmla="*/ 2572413 h 6858000"/>
              <a:gd name="connsiteX8" fmla="*/ 41303 w 5751762"/>
              <a:gd name="connsiteY8" fmla="*/ 1496869 h 6858000"/>
              <a:gd name="connsiteX9" fmla="*/ 41303 w 5751762"/>
              <a:gd name="connsiteY9" fmla="*/ 1083199 h 6858000"/>
              <a:gd name="connsiteX10" fmla="*/ 0 w 5751762"/>
              <a:gd name="connsiteY10" fmla="*/ 545427 h 6858000"/>
              <a:gd name="connsiteX11" fmla="*/ 22154 w 5751762"/>
              <a:gd name="connsiteY11" fmla="*/ 1016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1762" h="6858000">
                <a:moveTo>
                  <a:pt x="27230" y="0"/>
                </a:moveTo>
                <a:lnTo>
                  <a:pt x="5751762" y="0"/>
                </a:lnTo>
                <a:lnTo>
                  <a:pt x="5751762" y="6858000"/>
                </a:lnTo>
                <a:lnTo>
                  <a:pt x="41303" y="6858000"/>
                </a:lnTo>
                <a:lnTo>
                  <a:pt x="41303" y="6822879"/>
                </a:lnTo>
                <a:cubicBezTo>
                  <a:pt x="41303" y="6760828"/>
                  <a:pt x="41303" y="6709119"/>
                  <a:pt x="41303" y="6667752"/>
                </a:cubicBezTo>
                <a:cubicBezTo>
                  <a:pt x="41303" y="6667752"/>
                  <a:pt x="41303" y="6667752"/>
                  <a:pt x="0" y="3813425"/>
                </a:cubicBezTo>
                <a:cubicBezTo>
                  <a:pt x="0" y="3813425"/>
                  <a:pt x="0" y="3813425"/>
                  <a:pt x="41303" y="2572413"/>
                </a:cubicBezTo>
                <a:cubicBezTo>
                  <a:pt x="41303" y="2572413"/>
                  <a:pt x="41303" y="2572413"/>
                  <a:pt x="41303" y="1496869"/>
                </a:cubicBezTo>
                <a:cubicBezTo>
                  <a:pt x="41303" y="1455502"/>
                  <a:pt x="41303" y="1290034"/>
                  <a:pt x="41303" y="1083199"/>
                </a:cubicBezTo>
                <a:cubicBezTo>
                  <a:pt x="41303" y="876364"/>
                  <a:pt x="0" y="710895"/>
                  <a:pt x="0" y="545427"/>
                </a:cubicBezTo>
                <a:cubicBezTo>
                  <a:pt x="0" y="545427"/>
                  <a:pt x="0" y="545427"/>
                  <a:pt x="22154" y="101661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3441B6-155D-4222-82AF-EC427FF0F5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9081051"/>
              </p:ext>
            </p:extLst>
          </p:nvPr>
        </p:nvGraphicFramePr>
        <p:xfrm>
          <a:off x="7150094" y="724332"/>
          <a:ext cx="4293944" cy="5409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743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1398B4-8659-45E8-A15D-E5C57D2B9E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4C1398B4-8659-45E8-A15D-E5C57D2B9E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4C1398B4-8659-45E8-A15D-E5C57D2B9E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4C1398B4-8659-45E8-A15D-E5C57D2B9E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7374B4-0ADE-45FE-85C4-F257579E17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graphicEl>
                                              <a:dgm id="{567374B4-0ADE-45FE-85C4-F257579E17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graphicEl>
                                              <a:dgm id="{567374B4-0ADE-45FE-85C4-F257579E17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graphicEl>
                                              <a:dgm id="{567374B4-0ADE-45FE-85C4-F257579E17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AAAF5C9-E88D-4A99-8B2D-C6D1E86DD8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graphicEl>
                                              <a:dgm id="{FAAAF5C9-E88D-4A99-8B2D-C6D1E86DD8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graphicEl>
                                              <a:dgm id="{FAAAF5C9-E88D-4A99-8B2D-C6D1E86DD8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graphicEl>
                                              <a:dgm id="{FAAAF5C9-E88D-4A99-8B2D-C6D1E86DD8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ED7EEA8-5DA5-4795-8A26-70C5D37E24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graphicEl>
                                              <a:dgm id="{0ED7EEA8-5DA5-4795-8A26-70C5D37E24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graphicEl>
                                              <a:dgm id="{0ED7EEA8-5DA5-4795-8A26-70C5D37E24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0ED7EEA8-5DA5-4795-8A26-70C5D37E24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5BE6D3-59F7-4904-83A2-453A3ABB1A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graphicEl>
                                              <a:dgm id="{415BE6D3-59F7-4904-83A2-453A3ABB1A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415BE6D3-59F7-4904-83A2-453A3ABB1A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415BE6D3-59F7-4904-83A2-453A3ABB1A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A24F7A-AE5A-4A2F-80F6-EF7FD54F2D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graphicEl>
                                              <a:dgm id="{54A24F7A-AE5A-4A2F-80F6-EF7FD54F2D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54A24F7A-AE5A-4A2F-80F6-EF7FD54F2D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graphicEl>
                                              <a:dgm id="{54A24F7A-AE5A-4A2F-80F6-EF7FD54F2D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EF398D-DEB4-492E-B6F1-040EFDBA8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graphicEl>
                                              <a:dgm id="{71EF398D-DEB4-492E-B6F1-040EFDBA8F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graphicEl>
                                              <a:dgm id="{71EF398D-DEB4-492E-B6F1-040EFDBA8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graphicEl>
                                              <a:dgm id="{71EF398D-DEB4-492E-B6F1-040EFDBA8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8006E68-0221-4739-B4F4-55DFFFA70B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graphicEl>
                                              <a:dgm id="{98006E68-0221-4739-B4F4-55DFFFA70B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graphicEl>
                                              <a:dgm id="{98006E68-0221-4739-B4F4-55DFFFA70B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graphicEl>
                                              <a:dgm id="{98006E68-0221-4739-B4F4-55DFFFA70B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D9E2D9-EE69-4775-8CE5-9EAC35AD2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75B673-1FA7-415E-8B2E-7A0550C8B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C16C31-D2F3-4AAF-96B0-23A4059BD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Can adding more roads actually cause more trouble?</a:t>
            </a:r>
          </a:p>
        </p:txBody>
      </p:sp>
      <p:pic>
        <p:nvPicPr>
          <p:cNvPr id="5" name="Picture 4" descr="Yellow paper aeroplane flying the opposite way as many grey paper aeroplanes">
            <a:extLst>
              <a:ext uri="{FF2B5EF4-FFF2-40B4-BE49-F238E27FC236}">
                <a16:creationId xmlns:a16="http://schemas.microsoft.com/office/drawing/2014/main" id="{8DE5550F-3EBC-4558-A961-F5B28311C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0" r="32227" b="-1"/>
          <a:stretch/>
        </p:blipFill>
        <p:spPr>
          <a:xfrm>
            <a:off x="20" y="10"/>
            <a:ext cx="5903704" cy="6857990"/>
          </a:xfrm>
          <a:custGeom>
            <a:avLst/>
            <a:gdLst/>
            <a:ahLst/>
            <a:cxnLst/>
            <a:rect l="l" t="t" r="r" b="b"/>
            <a:pathLst>
              <a:path w="5903724" h="6858000">
                <a:moveTo>
                  <a:pt x="0" y="0"/>
                </a:moveTo>
                <a:lnTo>
                  <a:pt x="5886178" y="0"/>
                </a:lnTo>
                <a:lnTo>
                  <a:pt x="5890522" y="42009"/>
                </a:lnTo>
                <a:cubicBezTo>
                  <a:pt x="5948302" y="788432"/>
                  <a:pt x="5795211" y="5194623"/>
                  <a:pt x="5836720" y="6279216"/>
                </a:cubicBezTo>
                <a:cubicBezTo>
                  <a:pt x="5842686" y="6384211"/>
                  <a:pt x="5845802" y="6526851"/>
                  <a:pt x="5846540" y="6699667"/>
                </a:cubicBezTo>
                <a:lnTo>
                  <a:pt x="58465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A89A9-B330-42D8-9E41-51461B7E8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0" y="2541600"/>
            <a:ext cx="4991962" cy="3216273"/>
          </a:xfrm>
        </p:spPr>
        <p:txBody>
          <a:bodyPr>
            <a:normAutofit/>
          </a:bodyPr>
          <a:lstStyle/>
          <a:p>
            <a:r>
              <a:rPr lang="en-US" dirty="0"/>
              <a:t>In order to look at this, let’s first look at a very simple example of a road network called Pigou’s Example</a:t>
            </a:r>
          </a:p>
        </p:txBody>
      </p:sp>
    </p:spTree>
    <p:extLst>
      <p:ext uri="{BB962C8B-B14F-4D97-AF65-F5344CB8AC3E}">
        <p14:creationId xmlns:p14="http://schemas.microsoft.com/office/powerpoint/2010/main" val="318348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F58D3F4-AD3E-4263-85BF-7EB712458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83AC10-A272-4982-A610-DDA728D78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FDED66-1461-4834-9923-329986747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5815" y="0"/>
            <a:ext cx="11196185" cy="6858000"/>
          </a:xfrm>
          <a:custGeom>
            <a:avLst/>
            <a:gdLst>
              <a:gd name="connsiteX0" fmla="*/ 678180 w 11196185"/>
              <a:gd name="connsiteY0" fmla="*/ 0 h 6858000"/>
              <a:gd name="connsiteX1" fmla="*/ 10577581 w 11196185"/>
              <a:gd name="connsiteY1" fmla="*/ 0 h 6858000"/>
              <a:gd name="connsiteX2" fmla="*/ 10716113 w 11196185"/>
              <a:gd name="connsiteY2" fmla="*/ 294338 h 6858000"/>
              <a:gd name="connsiteX3" fmla="*/ 11040720 w 11196185"/>
              <a:gd name="connsiteY3" fmla="*/ 992736 h 6858000"/>
              <a:gd name="connsiteX4" fmla="*/ 11188414 w 11196185"/>
              <a:gd name="connsiteY4" fmla="*/ 1350314 h 6858000"/>
              <a:gd name="connsiteX5" fmla="*/ 11196185 w 11196185"/>
              <a:gd name="connsiteY5" fmla="*/ 1382182 h 6858000"/>
              <a:gd name="connsiteX6" fmla="*/ 11196185 w 11196185"/>
              <a:gd name="connsiteY6" fmla="*/ 4121434 h 6858000"/>
              <a:gd name="connsiteX7" fmla="*/ 11176802 w 11196185"/>
              <a:gd name="connsiteY7" fmla="*/ 4304566 h 6858000"/>
              <a:gd name="connsiteX8" fmla="*/ 10289429 w 11196185"/>
              <a:gd name="connsiteY8" fmla="*/ 5937296 h 6858000"/>
              <a:gd name="connsiteX9" fmla="*/ 9411880 w 11196185"/>
              <a:gd name="connsiteY9" fmla="*/ 6851146 h 6858000"/>
              <a:gd name="connsiteX10" fmla="*/ 9402883 w 11196185"/>
              <a:gd name="connsiteY10" fmla="*/ 6858000 h 6858000"/>
              <a:gd name="connsiteX11" fmla="*/ 1880709 w 11196185"/>
              <a:gd name="connsiteY11" fmla="*/ 6858000 h 6858000"/>
              <a:gd name="connsiteX12" fmla="*/ 1838993 w 11196185"/>
              <a:gd name="connsiteY12" fmla="*/ 6821023 h 6858000"/>
              <a:gd name="connsiteX13" fmla="*/ 1110605 w 11196185"/>
              <a:gd name="connsiteY13" fmla="*/ 6101023 h 6858000"/>
              <a:gd name="connsiteX14" fmla="*/ 0 w 11196185"/>
              <a:gd name="connsiteY14" fmla="*/ 3022953 h 6858000"/>
              <a:gd name="connsiteX15" fmla="*/ 653297 w 11196185"/>
              <a:gd name="connsiteY15" fmla="*/ 431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196185" h="6858000">
                <a:moveTo>
                  <a:pt x="678180" y="0"/>
                </a:moveTo>
                <a:lnTo>
                  <a:pt x="10577581" y="0"/>
                </a:lnTo>
                <a:lnTo>
                  <a:pt x="10716113" y="294338"/>
                </a:lnTo>
                <a:cubicBezTo>
                  <a:pt x="10820232" y="519974"/>
                  <a:pt x="10926393" y="755332"/>
                  <a:pt x="11040720" y="992736"/>
                </a:cubicBezTo>
                <a:cubicBezTo>
                  <a:pt x="11101967" y="1099159"/>
                  <a:pt x="11150454" y="1219908"/>
                  <a:pt x="11188414" y="1350314"/>
                </a:cubicBezTo>
                <a:lnTo>
                  <a:pt x="11196185" y="1382182"/>
                </a:lnTo>
                <a:lnTo>
                  <a:pt x="11196185" y="4121434"/>
                </a:lnTo>
                <a:lnTo>
                  <a:pt x="11176802" y="4304566"/>
                </a:lnTo>
                <a:cubicBezTo>
                  <a:pt x="11053990" y="5160104"/>
                  <a:pt x="10546664" y="5536165"/>
                  <a:pt x="10289429" y="5937296"/>
                </a:cubicBezTo>
                <a:cubicBezTo>
                  <a:pt x="10175102" y="6195166"/>
                  <a:pt x="9816937" y="6534516"/>
                  <a:pt x="9411880" y="6851146"/>
                </a:cubicBezTo>
                <a:lnTo>
                  <a:pt x="9402883" y="6858000"/>
                </a:lnTo>
                <a:lnTo>
                  <a:pt x="1880709" y="6858000"/>
                </a:lnTo>
                <a:lnTo>
                  <a:pt x="1838993" y="6821023"/>
                </a:lnTo>
                <a:cubicBezTo>
                  <a:pt x="1404461" y="6426943"/>
                  <a:pt x="1110605" y="6101023"/>
                  <a:pt x="1110605" y="6101023"/>
                </a:cubicBezTo>
                <a:cubicBezTo>
                  <a:pt x="816622" y="5544351"/>
                  <a:pt x="0" y="3776098"/>
                  <a:pt x="0" y="3022953"/>
                </a:cubicBezTo>
                <a:cubicBezTo>
                  <a:pt x="0" y="2171572"/>
                  <a:pt x="195989" y="894500"/>
                  <a:pt x="653297" y="4311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84C08-7876-41C7-83F8-BD54C6AFA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Who was Arthur Cecil Pigou?</a:t>
            </a:r>
            <a:br>
              <a:rPr lang="en-US" dirty="0"/>
            </a:br>
            <a:r>
              <a:rPr lang="en-US" dirty="0"/>
              <a:t>1877 - 1959</a:t>
            </a: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1607CD53-0FF9-47E9-94AD-2BF64BA80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5824556">
            <a:off x="198004" y="426519"/>
            <a:ext cx="2955087" cy="2765998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AE094-69D4-4FC2-8363-B3A3AC841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0026" y="2541600"/>
            <a:ext cx="4991962" cy="321627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An English economist who trained and influenced many Cambridge economists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Covered many fields of economics such as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Welfare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Business cycle theory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Unemployment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National output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And apparently, he toyed with traffic congestion/selfish routing</a:t>
            </a:r>
          </a:p>
        </p:txBody>
      </p:sp>
    </p:spTree>
    <p:extLst>
      <p:ext uri="{BB962C8B-B14F-4D97-AF65-F5344CB8AC3E}">
        <p14:creationId xmlns:p14="http://schemas.microsoft.com/office/powerpoint/2010/main" val="207341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EF68E76-8CFA-4D29-8374-3BD475FC7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A7C27F-6232-4019-829F-657BBB3F1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EC8C6-1F57-4783-9D93-927688507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619200"/>
            <a:ext cx="4991961" cy="1476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Pigou’s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77AAE2-BF08-46AB-843E-C81B7A47B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01" y="720000"/>
            <a:ext cx="3944796" cy="2524669"/>
          </a:xfrm>
          <a:custGeom>
            <a:avLst/>
            <a:gdLst/>
            <a:ahLst/>
            <a:cxnLst/>
            <a:rect l="l" t="t" r="r" b="b"/>
            <a:pathLst>
              <a:path w="5014800" h="2524669">
                <a:moveTo>
                  <a:pt x="0" y="0"/>
                </a:moveTo>
                <a:lnTo>
                  <a:pt x="5014800" y="0"/>
                </a:lnTo>
                <a:lnTo>
                  <a:pt x="5014800" y="2524669"/>
                </a:lnTo>
                <a:lnTo>
                  <a:pt x="0" y="2524669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6A7DBA-F0B2-4B5A-AED9-A64419286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3915350"/>
            <a:ext cx="5014800" cy="1903306"/>
          </a:xfrm>
          <a:custGeom>
            <a:avLst/>
            <a:gdLst/>
            <a:ahLst/>
            <a:cxnLst/>
            <a:rect l="l" t="t" r="r" b="b"/>
            <a:pathLst>
              <a:path w="5014800" h="2524669">
                <a:moveTo>
                  <a:pt x="0" y="0"/>
                </a:moveTo>
                <a:lnTo>
                  <a:pt x="5014800" y="0"/>
                </a:lnTo>
                <a:lnTo>
                  <a:pt x="5014800" y="2524669"/>
                </a:lnTo>
                <a:lnTo>
                  <a:pt x="0" y="2524669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9BA91-D0A3-4A0C-BD57-1200BAC6A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0" y="2552700"/>
            <a:ext cx="4991962" cy="3216273"/>
          </a:xfrm>
        </p:spPr>
        <p:txBody>
          <a:bodyPr>
            <a:normAutofit/>
          </a:bodyPr>
          <a:lstStyle/>
          <a:p>
            <a:r>
              <a:rPr lang="en-US" dirty="0"/>
              <a:t>Let’s say you have a road like this:</a:t>
            </a:r>
          </a:p>
          <a:p>
            <a:r>
              <a:rPr lang="en-US" dirty="0"/>
              <a:t>Regardless of the number of vehicles, the total time to get from start to the end is 1</a:t>
            </a:r>
          </a:p>
          <a:p>
            <a:r>
              <a:rPr lang="en-US" dirty="0"/>
              <a:t>What happens if we introduce another road that looks like this?</a:t>
            </a:r>
          </a:p>
        </p:txBody>
      </p:sp>
    </p:spTree>
    <p:extLst>
      <p:ext uri="{BB962C8B-B14F-4D97-AF65-F5344CB8AC3E}">
        <p14:creationId xmlns:p14="http://schemas.microsoft.com/office/powerpoint/2010/main" val="138201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19D8FB3-DC82-4F23-93E9-2D2E26F22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E054836-96E4-4E15-9E6C-1AE7ED17F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A5035-C725-4A12-842F-5F8EC8753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The price of anarchy</a:t>
            </a:r>
          </a:p>
        </p:txBody>
      </p:sp>
      <p:pic>
        <p:nvPicPr>
          <p:cNvPr id="3074" name="Picture 2" descr="The Price of Anarchy | Theory Matters">
            <a:hlinkClick r:id="rId3"/>
            <a:extLst>
              <a:ext uri="{FF2B5EF4-FFF2-40B4-BE49-F238E27FC236}">
                <a16:creationId xmlns:a16="http://schemas.microsoft.com/office/drawing/2014/main" id="{92C228E7-52CD-4B3B-812A-1102D2B7A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000" y="1544119"/>
            <a:ext cx="5014800" cy="3761100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980B2-9D9B-4914-A8A0-A150AFFC8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0" y="2541600"/>
            <a:ext cx="4991962" cy="321627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Sometimes, adding a road doesn’t actually make traffic better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In fact, there are situations where it makes traffic worse!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All of this has to do with the idea of the price of anarchy (POA)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The POA determines just how much the efficiency of a system degrades due to selfish behavior of its agents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In the world of GPS, Google Maps and Waze, you can assume that everyone is selfish</a:t>
            </a:r>
          </a:p>
        </p:txBody>
      </p:sp>
    </p:spTree>
    <p:extLst>
      <p:ext uri="{BB962C8B-B14F-4D97-AF65-F5344CB8AC3E}">
        <p14:creationId xmlns:p14="http://schemas.microsoft.com/office/powerpoint/2010/main" val="16444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05D1035C-3BF0-4FE0-B3A3-1062F860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3F43EC-0241-4972-8F08-F4416C74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Nash equilibrium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035BC-7E01-4449-8FDE-923377D43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541600"/>
            <a:ext cx="4991962" cy="32162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POA comes directly from the concept of a Nash equilibrium</a:t>
            </a:r>
          </a:p>
          <a:p>
            <a:r>
              <a:rPr lang="en-US" dirty="0"/>
              <a:t>A Nash equilibrium is the most common way to define the solution of a non-cooperative game involving two or more players</a:t>
            </a:r>
          </a:p>
          <a:p>
            <a:r>
              <a:rPr lang="en-US" dirty="0"/>
              <a:t>In other words, this is the case where you can’t improve your own chances without help from someone else</a:t>
            </a:r>
          </a:p>
        </p:txBody>
      </p:sp>
      <p:pic>
        <p:nvPicPr>
          <p:cNvPr id="2050" name="Picture 2" descr="Call of Duty: Modern Warfare screenshots - Image #28297 | New Game Network">
            <a:extLst>
              <a:ext uri="{FF2B5EF4-FFF2-40B4-BE49-F238E27FC236}">
                <a16:creationId xmlns:a16="http://schemas.microsoft.com/office/drawing/2014/main" id="{03F89DBF-7B33-4636-8415-1D67114F37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0" r="39862"/>
          <a:stretch/>
        </p:blipFill>
        <p:spPr bwMode="auto">
          <a:xfrm>
            <a:off x="6529065" y="10"/>
            <a:ext cx="5662937" cy="6857990"/>
          </a:xfrm>
          <a:custGeom>
            <a:avLst/>
            <a:gdLst/>
            <a:ahLst/>
            <a:cxnLst/>
            <a:rect l="l" t="t" r="r" b="b"/>
            <a:pathLst>
              <a:path w="5662937" h="6858000">
                <a:moveTo>
                  <a:pt x="598332" y="0"/>
                </a:moveTo>
                <a:lnTo>
                  <a:pt x="5662937" y="0"/>
                </a:lnTo>
                <a:lnTo>
                  <a:pt x="5662937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6" y="5515036"/>
                  <a:pt x="1066079" y="5030470"/>
                  <a:pt x="1217562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79" y="1021447"/>
                  <a:pt x="773055" y="27945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58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BlobVTI">
  <a:themeElements>
    <a:clrScheme name="AnalogousFromDarkSeedLeftStep">
      <a:dk1>
        <a:srgbClr val="000000"/>
      </a:dk1>
      <a:lt1>
        <a:srgbClr val="FFFFFF"/>
      </a:lt1>
      <a:dk2>
        <a:srgbClr val="3D2323"/>
      </a:dk2>
      <a:lt2>
        <a:srgbClr val="E6E2E8"/>
      </a:lt2>
      <a:accent1>
        <a:srgbClr val="54B520"/>
      </a:accent1>
      <a:accent2>
        <a:srgbClr val="8AAE13"/>
      </a:accent2>
      <a:accent3>
        <a:srgbClr val="BA9E21"/>
      </a:accent3>
      <a:accent4>
        <a:srgbClr val="D56317"/>
      </a:accent4>
      <a:accent5>
        <a:srgbClr val="E7292C"/>
      </a:accent5>
      <a:accent6>
        <a:srgbClr val="D51769"/>
      </a:accent6>
      <a:hlink>
        <a:srgbClr val="BF533F"/>
      </a:hlink>
      <a:folHlink>
        <a:srgbClr val="7F7F7F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3204</TotalTime>
  <Words>1584</Words>
  <Application>Microsoft Office PowerPoint</Application>
  <PresentationFormat>Widescreen</PresentationFormat>
  <Paragraphs>156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Avenir Next LT Pro</vt:lpstr>
      <vt:lpstr>Calibri</vt:lpstr>
      <vt:lpstr>Cambria Math</vt:lpstr>
      <vt:lpstr>CMSS10</vt:lpstr>
      <vt:lpstr>CMSS8</vt:lpstr>
      <vt:lpstr>CMSSI10</vt:lpstr>
      <vt:lpstr>CMSSI8</vt:lpstr>
      <vt:lpstr>CMSY10</vt:lpstr>
      <vt:lpstr>Rockwell Nova Light</vt:lpstr>
      <vt:lpstr>The Hand Extrablack</vt:lpstr>
      <vt:lpstr>BlobVTI</vt:lpstr>
      <vt:lpstr>Braess’s Paradox</vt:lpstr>
      <vt:lpstr>One of the greatest evils…</vt:lpstr>
      <vt:lpstr>How does traffic happen?</vt:lpstr>
      <vt:lpstr>What are the solutions?</vt:lpstr>
      <vt:lpstr>Can adding more roads actually cause more trouble?</vt:lpstr>
      <vt:lpstr>Who was Arthur Cecil Pigou? 1877 - 1959</vt:lpstr>
      <vt:lpstr>Pigou’s Example</vt:lpstr>
      <vt:lpstr>The price of anarchy</vt:lpstr>
      <vt:lpstr>Nash equilibrium</vt:lpstr>
      <vt:lpstr>A more complex road network</vt:lpstr>
      <vt:lpstr>A physics variation to Braess</vt:lpstr>
      <vt:lpstr>Nash Equilibrium on a simpler route</vt:lpstr>
      <vt:lpstr>Is there a Nash Equilibrium on the following?</vt:lpstr>
      <vt:lpstr>What happens if we double the driver mass?</vt:lpstr>
      <vt:lpstr>Adding the middle road to our simpler route</vt:lpstr>
      <vt:lpstr>About the PoA</vt:lpstr>
      <vt:lpstr>Recall Pigou-like networks</vt:lpstr>
      <vt:lpstr>What’s going on? The Pigou Bound</vt:lpstr>
      <vt:lpstr>PowerPoint Presentation</vt:lpstr>
      <vt:lpstr>This leads us to a Theorem</vt:lpstr>
      <vt:lpstr>Affine costs</vt:lpstr>
      <vt:lpstr>Polynomial costs</vt:lpstr>
      <vt:lpstr>What is all of this?</vt:lpstr>
      <vt:lpstr>PowerPoint Presentation</vt:lpstr>
      <vt:lpstr>In our case:</vt:lpstr>
      <vt:lpstr>An example of the potential function in action:</vt:lpstr>
      <vt:lpstr>Reducing the total energy:</vt:lpstr>
      <vt:lpstr>The potential function’s special property</vt:lpstr>
      <vt:lpstr>There is even an algorithm for this</vt:lpstr>
      <vt:lpstr>A note on auctions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Braess’s Paradox</dc:title>
  <dc:creator>Ariel Avshalom</dc:creator>
  <cp:lastModifiedBy>Ariel Avshalom</cp:lastModifiedBy>
  <cp:revision>12</cp:revision>
  <dcterms:created xsi:type="dcterms:W3CDTF">2021-04-13T13:45:01Z</dcterms:created>
  <dcterms:modified xsi:type="dcterms:W3CDTF">2021-04-20T15:23:16Z</dcterms:modified>
</cp:coreProperties>
</file>